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1"/>
  </p:sldMasterIdLst>
  <p:notesMasterIdLst>
    <p:notesMasterId r:id="rId49"/>
  </p:notesMasterIdLst>
  <p:sldIdLst>
    <p:sldId id="256" r:id="rId2"/>
    <p:sldId id="257" r:id="rId3"/>
    <p:sldId id="296" r:id="rId4"/>
    <p:sldId id="283" r:id="rId5"/>
    <p:sldId id="294" r:id="rId6"/>
    <p:sldId id="284" r:id="rId7"/>
    <p:sldId id="258" r:id="rId8"/>
    <p:sldId id="280" r:id="rId9"/>
    <p:sldId id="262" r:id="rId10"/>
    <p:sldId id="261" r:id="rId11"/>
    <p:sldId id="264" r:id="rId12"/>
    <p:sldId id="265" r:id="rId13"/>
    <p:sldId id="267" r:id="rId14"/>
    <p:sldId id="297" r:id="rId15"/>
    <p:sldId id="285" r:id="rId16"/>
    <p:sldId id="275" r:id="rId17"/>
    <p:sldId id="321" r:id="rId18"/>
    <p:sldId id="295" r:id="rId19"/>
    <p:sldId id="274" r:id="rId20"/>
    <p:sldId id="281" r:id="rId21"/>
    <p:sldId id="277" r:id="rId22"/>
    <p:sldId id="287" r:id="rId23"/>
    <p:sldId id="282" r:id="rId24"/>
    <p:sldId id="298" r:id="rId25"/>
    <p:sldId id="279" r:id="rId26"/>
    <p:sldId id="301" r:id="rId27"/>
    <p:sldId id="302" r:id="rId28"/>
    <p:sldId id="286" r:id="rId29"/>
    <p:sldId id="291" r:id="rId30"/>
    <p:sldId id="304" r:id="rId31"/>
    <p:sldId id="303" r:id="rId32"/>
    <p:sldId id="289" r:id="rId33"/>
    <p:sldId id="293" r:id="rId34"/>
    <p:sldId id="292" r:id="rId35"/>
    <p:sldId id="305" r:id="rId36"/>
    <p:sldId id="290" r:id="rId37"/>
    <p:sldId id="300" r:id="rId38"/>
    <p:sldId id="320" r:id="rId39"/>
    <p:sldId id="259" r:id="rId40"/>
    <p:sldId id="319" r:id="rId41"/>
    <p:sldId id="317" r:id="rId42"/>
    <p:sldId id="318" r:id="rId43"/>
    <p:sldId id="299" r:id="rId44"/>
    <p:sldId id="306" r:id="rId45"/>
    <p:sldId id="316" r:id="rId46"/>
    <p:sldId id="315" r:id="rId47"/>
    <p:sldId id="273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6A21D"/>
    <a:srgbClr val="FFFFFF"/>
    <a:srgbClr val="CCCC00"/>
    <a:srgbClr val="FF99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4014A-8B13-450B-9BE5-A0A3A2C18907}" v="1181" dt="2019-12-11T18:52:24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56" autoAdjust="0"/>
  </p:normalViewPr>
  <p:slideViewPr>
    <p:cSldViewPr>
      <p:cViewPr varScale="1">
        <p:scale>
          <a:sx n="92" d="100"/>
          <a:sy n="92" d="100"/>
        </p:scale>
        <p:origin x="46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nonas Zinonos" userId="43c0e026-f2ff-47f8-b77e-2fc26c804225" providerId="ADAL" clId="{CCA4014A-8B13-450B-9BE5-A0A3A2C18907}"/>
    <pc:docChg chg="undo custSel mod addSld delSld modSld sldOrd modMainMaster">
      <pc:chgData name="Zinonas Zinonos" userId="43c0e026-f2ff-47f8-b77e-2fc26c804225" providerId="ADAL" clId="{CCA4014A-8B13-450B-9BE5-A0A3A2C18907}" dt="2019-12-12T12:02:49.433" v="10327" actId="20577"/>
      <pc:docMkLst>
        <pc:docMk/>
      </pc:docMkLst>
      <pc:sldChg chg="addSp delSp modSp mod modTransition setBg delDesignElem modNotesTx">
        <pc:chgData name="Zinonas Zinonos" userId="43c0e026-f2ff-47f8-b77e-2fc26c804225" providerId="ADAL" clId="{CCA4014A-8B13-450B-9BE5-A0A3A2C18907}" dt="2019-12-12T11:16:01.041" v="9713" actId="20577"/>
        <pc:sldMkLst>
          <pc:docMk/>
          <pc:sldMk cId="577008301" sldId="256"/>
        </pc:sldMkLst>
        <pc:spChg chg="add del mod">
          <ac:chgData name="Zinonas Zinonos" userId="43c0e026-f2ff-47f8-b77e-2fc26c804225" providerId="ADAL" clId="{CCA4014A-8B13-450B-9BE5-A0A3A2C18907}" dt="2019-12-10T20:52:46.507" v="1690" actId="403"/>
          <ac:spMkLst>
            <pc:docMk/>
            <pc:sldMk cId="577008301" sldId="256"/>
            <ac:spMk id="2" creationId="{00000000-0000-0000-0000-000000000000}"/>
          </ac:spMkLst>
        </pc:spChg>
        <pc:spChg chg="mod ord">
          <ac:chgData name="Zinonas Zinonos" userId="43c0e026-f2ff-47f8-b77e-2fc26c804225" providerId="ADAL" clId="{CCA4014A-8B13-450B-9BE5-A0A3A2C18907}" dt="2019-12-12T11:14:10.372" v="9687" actId="27636"/>
          <ac:spMkLst>
            <pc:docMk/>
            <pc:sldMk cId="577008301" sldId="256"/>
            <ac:spMk id="3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0T12:09:20.791" v="64" actId="26606"/>
          <ac:spMkLst>
            <pc:docMk/>
            <pc:sldMk cId="577008301" sldId="256"/>
            <ac:spMk id="4" creationId="{F8122D08-353A-4338-ADE3-64587AD8864E}"/>
          </ac:spMkLst>
        </pc:spChg>
        <pc:spChg chg="add del mod">
          <ac:chgData name="Zinonas Zinonos" userId="43c0e026-f2ff-47f8-b77e-2fc26c804225" providerId="ADAL" clId="{CCA4014A-8B13-450B-9BE5-A0A3A2C18907}" dt="2019-12-10T12:10:00.851" v="71" actId="478"/>
          <ac:spMkLst>
            <pc:docMk/>
            <pc:sldMk cId="577008301" sldId="256"/>
            <ac:spMk id="7" creationId="{90AA8726-5BFE-4BE6-A325-478B1281AE96}"/>
          </ac:spMkLst>
        </pc:spChg>
        <pc:spChg chg="add mod">
          <ac:chgData name="Zinonas Zinonos" userId="43c0e026-f2ff-47f8-b77e-2fc26c804225" providerId="ADAL" clId="{CCA4014A-8B13-450B-9BE5-A0A3A2C18907}" dt="2019-12-12T09:53:35.082" v="9441" actId="404"/>
          <ac:spMkLst>
            <pc:docMk/>
            <pc:sldMk cId="577008301" sldId="256"/>
            <ac:spMk id="8" creationId="{0E201588-DBDD-498F-83B2-C517E6A877D3}"/>
          </ac:spMkLst>
        </pc:spChg>
        <pc:spChg chg="add del mod">
          <ac:chgData name="Zinonas Zinonos" userId="43c0e026-f2ff-47f8-b77e-2fc26c804225" providerId="ADAL" clId="{CCA4014A-8B13-450B-9BE5-A0A3A2C18907}" dt="2019-12-10T13:58:12.605" v="374" actId="478"/>
          <ac:spMkLst>
            <pc:docMk/>
            <pc:sldMk cId="577008301" sldId="256"/>
            <ac:spMk id="31" creationId="{E2EE7CEF-09B3-4A03-91B4-AE104DD9E2FC}"/>
          </ac:spMkLst>
        </pc:spChg>
        <pc:spChg chg="add del">
          <ac:chgData name="Zinonas Zinonos" userId="43c0e026-f2ff-47f8-b77e-2fc26c804225" providerId="ADAL" clId="{CCA4014A-8B13-450B-9BE5-A0A3A2C18907}" dt="2019-12-10T12:08:54.764" v="61" actId="26606"/>
          <ac:spMkLst>
            <pc:docMk/>
            <pc:sldMk cId="577008301" sldId="256"/>
            <ac:spMk id="71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08:54.764" v="61" actId="26606"/>
          <ac:spMkLst>
            <pc:docMk/>
            <pc:sldMk cId="577008301" sldId="256"/>
            <ac:spMk id="73" creationId="{D13567AC-EB9A-47A9-B6EC-B5BDB73B113C}"/>
          </ac:spMkLst>
        </pc:spChg>
        <pc:spChg chg="add del">
          <ac:chgData name="Zinonas Zinonos" userId="43c0e026-f2ff-47f8-b77e-2fc26c804225" providerId="ADAL" clId="{CCA4014A-8B13-450B-9BE5-A0A3A2C18907}" dt="2019-12-10T12:10:09.391" v="73" actId="26606"/>
          <ac:spMkLst>
            <pc:docMk/>
            <pc:sldMk cId="577008301" sldId="256"/>
            <ac:spMk id="78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10:09.391" v="73" actId="26606"/>
          <ac:spMkLst>
            <pc:docMk/>
            <pc:sldMk cId="577008301" sldId="256"/>
            <ac:spMk id="80" creationId="{D13567AC-EB9A-47A9-B6EC-B5BDB73B113C}"/>
          </ac:spMkLst>
        </pc:spChg>
        <pc:spChg chg="add del">
          <ac:chgData name="Zinonas Zinonos" userId="43c0e026-f2ff-47f8-b77e-2fc26c804225" providerId="ADAL" clId="{CCA4014A-8B13-450B-9BE5-A0A3A2C18907}" dt="2019-12-10T12:09:20.772" v="63" actId="26606"/>
          <ac:spMkLst>
            <pc:docMk/>
            <pc:sldMk cId="577008301" sldId="256"/>
            <ac:spMk id="9220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09:20.772" v="63" actId="26606"/>
          <ac:spMkLst>
            <pc:docMk/>
            <pc:sldMk cId="577008301" sldId="256"/>
            <ac:spMk id="9221" creationId="{D13567AC-EB9A-47A9-B6EC-B5BDB73B113C}"/>
          </ac:spMkLst>
        </pc:spChg>
        <pc:spChg chg="add del">
          <ac:chgData name="Zinonas Zinonos" userId="43c0e026-f2ff-47f8-b77e-2fc26c804225" providerId="ADAL" clId="{CCA4014A-8B13-450B-9BE5-A0A3A2C18907}" dt="2019-12-10T12:10:09.405" v="74" actId="26606"/>
          <ac:spMkLst>
            <pc:docMk/>
            <pc:sldMk cId="577008301" sldId="256"/>
            <ac:spMk id="9222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09:34.818" v="68"/>
          <ac:spMkLst>
            <pc:docMk/>
            <pc:sldMk cId="577008301" sldId="256"/>
            <ac:spMk id="9223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09:34.818" v="68"/>
          <ac:spMkLst>
            <pc:docMk/>
            <pc:sldMk cId="577008301" sldId="256"/>
            <ac:spMk id="9224" creationId="{D13567AC-EB9A-47A9-B6EC-B5BDB73B113C}"/>
          </ac:spMkLst>
        </pc:spChg>
        <pc:spChg chg="add del">
          <ac:chgData name="Zinonas Zinonos" userId="43c0e026-f2ff-47f8-b77e-2fc26c804225" providerId="ADAL" clId="{CCA4014A-8B13-450B-9BE5-A0A3A2C18907}" dt="2019-12-10T12:10:09.405" v="74" actId="26606"/>
          <ac:spMkLst>
            <pc:docMk/>
            <pc:sldMk cId="577008301" sldId="256"/>
            <ac:spMk id="9225" creationId="{D13567AC-EB9A-47A9-B6EC-B5BDB73B113C}"/>
          </ac:spMkLst>
        </pc:spChg>
        <pc:spChg chg="add">
          <ac:chgData name="Zinonas Zinonos" userId="43c0e026-f2ff-47f8-b77e-2fc26c804225" providerId="ADAL" clId="{CCA4014A-8B13-450B-9BE5-A0A3A2C18907}" dt="2019-12-10T12:10:36.366" v="77" actId="26606"/>
          <ac:spMkLst>
            <pc:docMk/>
            <pc:sldMk cId="577008301" sldId="256"/>
            <ac:spMk id="9226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10:32.046" v="76"/>
          <ac:spMkLst>
            <pc:docMk/>
            <pc:sldMk cId="577008301" sldId="256"/>
            <ac:spMk id="9227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0T12:10:32.046" v="76"/>
          <ac:spMkLst>
            <pc:docMk/>
            <pc:sldMk cId="577008301" sldId="256"/>
            <ac:spMk id="9228" creationId="{D13567AC-EB9A-47A9-B6EC-B5BDB73B113C}"/>
          </ac:spMkLst>
        </pc:spChg>
        <pc:spChg chg="add">
          <ac:chgData name="Zinonas Zinonos" userId="43c0e026-f2ff-47f8-b77e-2fc26c804225" providerId="ADAL" clId="{CCA4014A-8B13-450B-9BE5-A0A3A2C18907}" dt="2019-12-10T12:10:36.366" v="77" actId="26606"/>
          <ac:spMkLst>
            <pc:docMk/>
            <pc:sldMk cId="577008301" sldId="256"/>
            <ac:spMk id="9229" creationId="{D13567AC-EB9A-47A9-B6EC-B5BDB73B113C}"/>
          </ac:spMkLst>
        </pc:spChg>
        <pc:grpChg chg="add del mod">
          <ac:chgData name="Zinonas Zinonos" userId="43c0e026-f2ff-47f8-b77e-2fc26c804225" providerId="ADAL" clId="{CCA4014A-8B13-450B-9BE5-A0A3A2C18907}" dt="2019-12-12T09:58:10.754" v="9446" actId="478"/>
          <ac:grpSpMkLst>
            <pc:docMk/>
            <pc:sldMk cId="577008301" sldId="256"/>
            <ac:grpSpMk id="4" creationId="{6E8E5703-92A7-4FE3-99C5-D3C5A2DD2F1C}"/>
          </ac:grpSpMkLst>
        </pc:grpChg>
        <pc:picChg chg="mod">
          <ac:chgData name="Zinonas Zinonos" userId="43c0e026-f2ff-47f8-b77e-2fc26c804225" providerId="ADAL" clId="{CCA4014A-8B13-450B-9BE5-A0A3A2C18907}" dt="2019-12-10T12:12:21.939" v="91" actId="1076"/>
          <ac:picMkLst>
            <pc:docMk/>
            <pc:sldMk cId="577008301" sldId="256"/>
            <ac:picMk id="5" creationId="{00000000-0000-0000-0000-000000000000}"/>
          </ac:picMkLst>
        </pc:picChg>
        <pc:picChg chg="add del">
          <ac:chgData name="Zinonas Zinonos" userId="43c0e026-f2ff-47f8-b77e-2fc26c804225" providerId="ADAL" clId="{CCA4014A-8B13-450B-9BE5-A0A3A2C18907}" dt="2019-12-10T12:13:10.694" v="95"/>
          <ac:picMkLst>
            <pc:docMk/>
            <pc:sldMk cId="577008301" sldId="256"/>
            <ac:picMk id="1026" creationId="{D5E60724-DFCC-4C78-A223-B3FED02F5878}"/>
          </ac:picMkLst>
        </pc:picChg>
        <pc:picChg chg="add mod">
          <ac:chgData name="Zinonas Zinonos" userId="43c0e026-f2ff-47f8-b77e-2fc26c804225" providerId="ADAL" clId="{CCA4014A-8B13-450B-9BE5-A0A3A2C18907}" dt="2019-12-12T09:52:41.902" v="9423" actId="164"/>
          <ac:picMkLst>
            <pc:docMk/>
            <pc:sldMk cId="577008301" sldId="256"/>
            <ac:picMk id="1028" creationId="{5AC89858-A4CC-473B-B026-62FD719DF849}"/>
          </ac:picMkLst>
        </pc:picChg>
        <pc:picChg chg="add del">
          <ac:chgData name="Zinonas Zinonos" userId="43c0e026-f2ff-47f8-b77e-2fc26c804225" providerId="ADAL" clId="{CCA4014A-8B13-450B-9BE5-A0A3A2C18907}" dt="2019-12-10T12:14:43.499" v="105" actId="478"/>
          <ac:picMkLst>
            <pc:docMk/>
            <pc:sldMk cId="577008301" sldId="256"/>
            <ac:picMk id="1030" creationId="{16F9F470-A48E-4D39-A21A-E0B19FF38C03}"/>
          </ac:picMkLst>
        </pc:picChg>
        <pc:picChg chg="add del">
          <ac:chgData name="Zinonas Zinonos" userId="43c0e026-f2ff-47f8-b77e-2fc26c804225" providerId="ADAL" clId="{CCA4014A-8B13-450B-9BE5-A0A3A2C18907}" dt="2019-12-10T12:15:12.266" v="107"/>
          <ac:picMkLst>
            <pc:docMk/>
            <pc:sldMk cId="577008301" sldId="256"/>
            <ac:picMk id="1032" creationId="{F9822407-D01F-455F-9817-BDCD9CE39AC3}"/>
          </ac:picMkLst>
        </pc:picChg>
        <pc:picChg chg="add del">
          <ac:chgData name="Zinonas Zinonos" userId="43c0e026-f2ff-47f8-b77e-2fc26c804225" providerId="ADAL" clId="{CCA4014A-8B13-450B-9BE5-A0A3A2C18907}" dt="2019-12-10T12:15:21.504" v="109"/>
          <ac:picMkLst>
            <pc:docMk/>
            <pc:sldMk cId="577008301" sldId="256"/>
            <ac:picMk id="1034" creationId="{7ED1DDB1-7B95-42D2-ABBD-72D951F5E0C1}"/>
          </ac:picMkLst>
        </pc:picChg>
        <pc:picChg chg="add del">
          <ac:chgData name="Zinonas Zinonos" userId="43c0e026-f2ff-47f8-b77e-2fc26c804225" providerId="ADAL" clId="{CCA4014A-8B13-450B-9BE5-A0A3A2C18907}" dt="2019-12-10T12:15:34.233" v="111"/>
          <ac:picMkLst>
            <pc:docMk/>
            <pc:sldMk cId="577008301" sldId="256"/>
            <ac:picMk id="1036" creationId="{D85E5C29-C85B-4C3D-9E02-C49D85E590E9}"/>
          </ac:picMkLst>
        </pc:picChg>
        <pc:picChg chg="add mod">
          <ac:chgData name="Zinonas Zinonos" userId="43c0e026-f2ff-47f8-b77e-2fc26c804225" providerId="ADAL" clId="{CCA4014A-8B13-450B-9BE5-A0A3A2C18907}" dt="2019-12-12T09:53:02.973" v="9429" actId="1076"/>
          <ac:picMkLst>
            <pc:docMk/>
            <pc:sldMk cId="577008301" sldId="256"/>
            <ac:picMk id="1038" creationId="{21F87ABF-F51E-4CF8-A3E7-D1E6C0186BAD}"/>
          </ac:picMkLst>
        </pc:picChg>
        <pc:picChg chg="add mod">
          <ac:chgData name="Zinonas Zinonos" userId="43c0e026-f2ff-47f8-b77e-2fc26c804225" providerId="ADAL" clId="{CCA4014A-8B13-450B-9BE5-A0A3A2C18907}" dt="2019-12-12T09:52:56.645" v="9427" actId="1076"/>
          <ac:picMkLst>
            <pc:docMk/>
            <pc:sldMk cId="577008301" sldId="256"/>
            <ac:picMk id="3074" creationId="{1B923B6C-1B4C-4679-B039-6A9D36ED1B13}"/>
          </ac:picMkLst>
        </pc:picChg>
        <pc:picChg chg="add del mod ord">
          <ac:chgData name="Zinonas Zinonos" userId="43c0e026-f2ff-47f8-b77e-2fc26c804225" providerId="ADAL" clId="{CCA4014A-8B13-450B-9BE5-A0A3A2C18907}" dt="2019-12-12T09:52:58.433" v="9428" actId="1076"/>
          <ac:picMkLst>
            <pc:docMk/>
            <pc:sldMk cId="577008301" sldId="256"/>
            <ac:picMk id="9217" creationId="{00000000-0000-0000-0000-000000000000}"/>
          </ac:picMkLst>
        </pc:picChg>
        <pc:picChg chg="del mod ord">
          <ac:chgData name="Zinonas Zinonos" userId="43c0e026-f2ff-47f8-b77e-2fc26c804225" providerId="ADAL" clId="{CCA4014A-8B13-450B-9BE5-A0A3A2C18907}" dt="2019-12-10T12:11:01.384" v="80" actId="478"/>
          <ac:picMkLst>
            <pc:docMk/>
            <pc:sldMk cId="577008301" sldId="256"/>
            <ac:picMk id="9218" creationId="{00000000-0000-0000-0000-000000000000}"/>
          </ac:picMkLst>
        </pc:picChg>
      </pc:sldChg>
      <pc:sldChg chg="addSp delSp modSp add modTransition">
        <pc:chgData name="Zinonas Zinonos" userId="43c0e026-f2ff-47f8-b77e-2fc26c804225" providerId="ADAL" clId="{CCA4014A-8B13-450B-9BE5-A0A3A2C18907}" dt="2019-12-12T11:16:58.389" v="9734" actId="20577"/>
        <pc:sldMkLst>
          <pc:docMk/>
          <pc:sldMk cId="2261707219" sldId="257"/>
        </pc:sldMkLst>
        <pc:spChg chg="del">
          <ac:chgData name="Zinonas Zinonos" userId="43c0e026-f2ff-47f8-b77e-2fc26c804225" providerId="ADAL" clId="{CCA4014A-8B13-450B-9BE5-A0A3A2C18907}" dt="2019-12-10T15:57:40.497" v="1358" actId="478"/>
          <ac:spMkLst>
            <pc:docMk/>
            <pc:sldMk cId="2261707219" sldId="257"/>
            <ac:spMk id="2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0T15:57:43.664" v="1359" actId="478"/>
          <ac:spMkLst>
            <pc:docMk/>
            <pc:sldMk cId="2261707219" sldId="257"/>
            <ac:spMk id="6" creationId="{156DC6AC-BAB9-4F20-AEDE-C543E9A5CDE6}"/>
          </ac:spMkLst>
        </pc:spChg>
        <pc:spChg chg="add mod">
          <ac:chgData name="Zinonas Zinonos" userId="43c0e026-f2ff-47f8-b77e-2fc26c804225" providerId="ADAL" clId="{CCA4014A-8B13-450B-9BE5-A0A3A2C18907}" dt="2019-12-11T00:01:36.504" v="2199" actId="5793"/>
          <ac:spMkLst>
            <pc:docMk/>
            <pc:sldMk cId="2261707219" sldId="257"/>
            <ac:spMk id="7" creationId="{4BACF3D2-EFB9-4A5A-8626-2D5F690E58AB}"/>
          </ac:spMkLst>
        </pc:spChg>
        <pc:graphicFrameChg chg="mod">
          <ac:chgData name="Zinonas Zinonos" userId="43c0e026-f2ff-47f8-b77e-2fc26c804225" providerId="ADAL" clId="{CCA4014A-8B13-450B-9BE5-A0A3A2C18907}" dt="2019-12-12T11:16:58.389" v="9734" actId="20577"/>
          <ac:graphicFrameMkLst>
            <pc:docMk/>
            <pc:sldMk cId="2261707219" sldId="257"/>
            <ac:graphicFrameMk id="5" creationId="{00000000-0000-0000-0000-000000000000}"/>
          </ac:graphicFrameMkLst>
        </pc:graphicFrameChg>
      </pc:sldChg>
      <pc:sldChg chg="addSp delSp modSp ord modNotesTx">
        <pc:chgData name="Zinonas Zinonos" userId="43c0e026-f2ff-47f8-b77e-2fc26c804225" providerId="ADAL" clId="{CCA4014A-8B13-450B-9BE5-A0A3A2C18907}" dt="2019-12-12T08:21:57.004" v="6358" actId="20577"/>
        <pc:sldMkLst>
          <pc:docMk/>
          <pc:sldMk cId="2955215665" sldId="258"/>
        </pc:sldMkLst>
        <pc:spChg chg="add mod">
          <ac:chgData name="Zinonas Zinonos" userId="43c0e026-f2ff-47f8-b77e-2fc26c804225" providerId="ADAL" clId="{CCA4014A-8B13-450B-9BE5-A0A3A2C18907}" dt="2019-12-11T19:01:01.818" v="4661" actId="1076"/>
          <ac:spMkLst>
            <pc:docMk/>
            <pc:sldMk cId="2955215665" sldId="258"/>
            <ac:spMk id="2" creationId="{52D0927B-19C5-41F4-B800-602E258563A1}"/>
          </ac:spMkLst>
        </pc:spChg>
        <pc:spChg chg="add mod">
          <ac:chgData name="Zinonas Zinonos" userId="43c0e026-f2ff-47f8-b77e-2fc26c804225" providerId="ADAL" clId="{CCA4014A-8B13-450B-9BE5-A0A3A2C18907}" dt="2019-12-12T08:21:38.404" v="6357" actId="20577"/>
          <ac:spMkLst>
            <pc:docMk/>
            <pc:sldMk cId="2955215665" sldId="258"/>
            <ac:spMk id="6" creationId="{A410C08E-010A-40E9-A11F-13089C4B34E5}"/>
          </ac:spMkLst>
        </pc:spChg>
        <pc:spChg chg="mod ord">
          <ac:chgData name="Zinonas Zinonos" userId="43c0e026-f2ff-47f8-b77e-2fc26c804225" providerId="ADAL" clId="{CCA4014A-8B13-450B-9BE5-A0A3A2C18907}" dt="2019-12-12T08:21:28.652" v="6355" actId="14100"/>
          <ac:spMkLst>
            <pc:docMk/>
            <pc:sldMk cId="2955215665" sldId="258"/>
            <ac:spMk id="14" creationId="{00000000-0000-0000-0000-000000000000}"/>
          </ac:spMkLst>
        </pc:spChg>
        <pc:picChg chg="add del mod">
          <ac:chgData name="Zinonas Zinonos" userId="43c0e026-f2ff-47f8-b77e-2fc26c804225" providerId="ADAL" clId="{CCA4014A-8B13-450B-9BE5-A0A3A2C18907}" dt="2019-12-11T18:52:22.094" v="4636"/>
          <ac:picMkLst>
            <pc:docMk/>
            <pc:sldMk cId="2955215665" sldId="258"/>
            <ac:picMk id="5" creationId="{5BA968DA-B654-425F-A76B-34C35C2B5E97}"/>
          </ac:picMkLst>
        </pc:picChg>
        <pc:picChg chg="add del">
          <ac:chgData name="Zinonas Zinonos" userId="43c0e026-f2ff-47f8-b77e-2fc26c804225" providerId="ADAL" clId="{CCA4014A-8B13-450B-9BE5-A0A3A2C18907}" dt="2019-12-11T18:52:26.469" v="4639" actId="478"/>
          <ac:picMkLst>
            <pc:docMk/>
            <pc:sldMk cId="2955215665" sldId="258"/>
            <ac:picMk id="20" creationId="{90D39448-4A61-4FBC-86F7-8D0F6480FCF7}"/>
          </ac:picMkLst>
        </pc:picChg>
        <pc:picChg chg="del">
          <ac:chgData name="Zinonas Zinonos" userId="43c0e026-f2ff-47f8-b77e-2fc26c804225" providerId="ADAL" clId="{CCA4014A-8B13-450B-9BE5-A0A3A2C18907}" dt="2019-12-12T08:21:11.861" v="6351" actId="478"/>
          <ac:picMkLst>
            <pc:docMk/>
            <pc:sldMk cId="2955215665" sldId="258"/>
            <ac:picMk id="1025" creationId="{00000000-0000-0000-0000-000000000000}"/>
          </ac:picMkLst>
        </pc:picChg>
      </pc:sldChg>
      <pc:sldChg chg="modSp add">
        <pc:chgData name="Zinonas Zinonos" userId="43c0e026-f2ff-47f8-b77e-2fc26c804225" providerId="ADAL" clId="{CCA4014A-8B13-450B-9BE5-A0A3A2C18907}" dt="2019-12-11T19:43:23.335" v="5241" actId="208"/>
        <pc:sldMkLst>
          <pc:docMk/>
          <pc:sldMk cId="2660898247" sldId="259"/>
        </pc:sldMkLst>
        <pc:cxnChg chg="mod">
          <ac:chgData name="Zinonas Zinonos" userId="43c0e026-f2ff-47f8-b77e-2fc26c804225" providerId="ADAL" clId="{CCA4014A-8B13-450B-9BE5-A0A3A2C18907}" dt="2019-12-11T19:42:18.453" v="5228" actId="208"/>
          <ac:cxnSpMkLst>
            <pc:docMk/>
            <pc:sldMk cId="2660898247" sldId="259"/>
            <ac:cxnSpMk id="22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23.637" v="5229" actId="208"/>
          <ac:cxnSpMkLst>
            <pc:docMk/>
            <pc:sldMk cId="2660898247" sldId="259"/>
            <ac:cxnSpMk id="25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31.164" v="5230" actId="208"/>
          <ac:cxnSpMkLst>
            <pc:docMk/>
            <pc:sldMk cId="2660898247" sldId="259"/>
            <ac:cxnSpMk id="29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38.748" v="5232" actId="14100"/>
          <ac:cxnSpMkLst>
            <pc:docMk/>
            <pc:sldMk cId="2660898247" sldId="259"/>
            <ac:cxnSpMk id="37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46.189" v="5233" actId="208"/>
          <ac:cxnSpMkLst>
            <pc:docMk/>
            <pc:sldMk cId="2660898247" sldId="259"/>
            <ac:cxnSpMk id="40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50.757" v="5234" actId="208"/>
          <ac:cxnSpMkLst>
            <pc:docMk/>
            <pc:sldMk cId="2660898247" sldId="259"/>
            <ac:cxnSpMk id="45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55.199" v="5235" actId="208"/>
          <ac:cxnSpMkLst>
            <pc:docMk/>
            <pc:sldMk cId="2660898247" sldId="259"/>
            <ac:cxnSpMk id="48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2:59.566" v="5236" actId="208"/>
          <ac:cxnSpMkLst>
            <pc:docMk/>
            <pc:sldMk cId="2660898247" sldId="259"/>
            <ac:cxnSpMk id="53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3:09.676" v="5238" actId="208"/>
          <ac:cxnSpMkLst>
            <pc:docMk/>
            <pc:sldMk cId="2660898247" sldId="259"/>
            <ac:cxnSpMk id="57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3:04.035" v="5237" actId="208"/>
          <ac:cxnSpMkLst>
            <pc:docMk/>
            <pc:sldMk cId="2660898247" sldId="259"/>
            <ac:cxnSpMk id="60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3:23.335" v="5241" actId="208"/>
          <ac:cxnSpMkLst>
            <pc:docMk/>
            <pc:sldMk cId="2660898247" sldId="259"/>
            <ac:cxnSpMk id="63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3:19.908" v="5240" actId="208"/>
          <ac:cxnSpMkLst>
            <pc:docMk/>
            <pc:sldMk cId="2660898247" sldId="259"/>
            <ac:cxnSpMk id="67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1T19:43:14.567" v="5239" actId="208"/>
          <ac:cxnSpMkLst>
            <pc:docMk/>
            <pc:sldMk cId="2660898247" sldId="259"/>
            <ac:cxnSpMk id="70" creationId="{00000000-0000-0000-0000-000000000000}"/>
          </ac:cxnSpMkLst>
        </pc:cxnChg>
      </pc:sldChg>
      <pc:sldChg chg="addSp delSp modSp modNotesTx">
        <pc:chgData name="Zinonas Zinonos" userId="43c0e026-f2ff-47f8-b77e-2fc26c804225" providerId="ADAL" clId="{CCA4014A-8B13-450B-9BE5-A0A3A2C18907}" dt="2019-12-12T08:31:03.599" v="6828" actId="20577"/>
        <pc:sldMkLst>
          <pc:docMk/>
          <pc:sldMk cId="2638574535" sldId="261"/>
        </pc:sldMkLst>
        <pc:spChg chg="add del mod">
          <ac:chgData name="Zinonas Zinonos" userId="43c0e026-f2ff-47f8-b77e-2fc26c804225" providerId="ADAL" clId="{CCA4014A-8B13-450B-9BE5-A0A3A2C18907}" dt="2019-12-10T14:29:59.525" v="626" actId="478"/>
          <ac:spMkLst>
            <pc:docMk/>
            <pc:sldMk cId="2638574535" sldId="261"/>
            <ac:spMk id="2" creationId="{5ECD1674-D7D3-4C7B-BF83-3FEAC6764F37}"/>
          </ac:spMkLst>
        </pc:spChg>
        <pc:spChg chg="mod">
          <ac:chgData name="Zinonas Zinonos" userId="43c0e026-f2ff-47f8-b77e-2fc26c804225" providerId="ADAL" clId="{CCA4014A-8B13-450B-9BE5-A0A3A2C18907}" dt="2019-12-10T14:31:42.490" v="666" actId="1035"/>
          <ac:spMkLst>
            <pc:docMk/>
            <pc:sldMk cId="2638574535" sldId="261"/>
            <ac:spMk id="5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14:30:53.504" v="658" actId="1036"/>
          <ac:spMkLst>
            <pc:docMk/>
            <pc:sldMk cId="2638574535" sldId="261"/>
            <ac:spMk id="9" creationId="{22F4A9B9-413D-4DA1-8F9E-9FCD5BAD2021}"/>
          </ac:spMkLst>
        </pc:spChg>
        <pc:spChg chg="add del mod">
          <ac:chgData name="Zinonas Zinonos" userId="43c0e026-f2ff-47f8-b77e-2fc26c804225" providerId="ADAL" clId="{CCA4014A-8B13-450B-9BE5-A0A3A2C18907}" dt="2019-12-10T14:32:15.558" v="670"/>
          <ac:spMkLst>
            <pc:docMk/>
            <pc:sldMk cId="2638574535" sldId="261"/>
            <ac:spMk id="10" creationId="{FFC2B670-F53B-40CF-9C1D-BFBB69060B1F}"/>
          </ac:spMkLst>
        </pc:spChg>
        <pc:spChg chg="mod">
          <ac:chgData name="Zinonas Zinonos" userId="43c0e026-f2ff-47f8-b77e-2fc26c804225" providerId="ADAL" clId="{CCA4014A-8B13-450B-9BE5-A0A3A2C18907}" dt="2019-12-10T14:31:42.490" v="666" actId="1035"/>
          <ac:spMkLst>
            <pc:docMk/>
            <pc:sldMk cId="2638574535" sldId="261"/>
            <ac:spMk id="1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55:15.934" v="4436" actId="688"/>
          <ac:spMkLst>
            <pc:docMk/>
            <pc:sldMk cId="2638574535" sldId="261"/>
            <ac:spMk id="16" creationId="{00000000-0000-0000-0000-000000000000}"/>
          </ac:spMkLst>
        </pc:spChg>
        <pc:grpChg chg="mod">
          <ac:chgData name="Zinonas Zinonos" userId="43c0e026-f2ff-47f8-b77e-2fc26c804225" providerId="ADAL" clId="{CCA4014A-8B13-450B-9BE5-A0A3A2C18907}" dt="2019-12-10T14:31:33.110" v="662" actId="1035"/>
          <ac:grpSpMkLst>
            <pc:docMk/>
            <pc:sldMk cId="2638574535" sldId="261"/>
            <ac:grpSpMk id="4" creationId="{00000000-0000-0000-0000-000000000000}"/>
          </ac:grpSpMkLst>
        </pc:grpChg>
        <pc:picChg chg="mod">
          <ac:chgData name="Zinonas Zinonos" userId="43c0e026-f2ff-47f8-b77e-2fc26c804225" providerId="ADAL" clId="{CCA4014A-8B13-450B-9BE5-A0A3A2C18907}" dt="2019-12-10T14:31:42.490" v="666" actId="1035"/>
          <ac:picMkLst>
            <pc:docMk/>
            <pc:sldMk cId="2638574535" sldId="261"/>
            <ac:picMk id="11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0T14:31:42.490" v="666" actId="1035"/>
          <ac:picMkLst>
            <pc:docMk/>
            <pc:sldMk cId="2638574535" sldId="261"/>
            <ac:picMk id="3073" creationId="{00000000-0000-0000-0000-000000000000}"/>
          </ac:picMkLst>
        </pc:picChg>
      </pc:sldChg>
      <pc:sldChg chg="addSp delSp modSp mod setBg delDesignElem modNotesTx">
        <pc:chgData name="Zinonas Zinonos" userId="43c0e026-f2ff-47f8-b77e-2fc26c804225" providerId="ADAL" clId="{CCA4014A-8B13-450B-9BE5-A0A3A2C18907}" dt="2019-12-12T11:22:59.765" v="9742" actId="20577"/>
        <pc:sldMkLst>
          <pc:docMk/>
          <pc:sldMk cId="227287584" sldId="262"/>
        </pc:sldMkLst>
        <pc:spChg chg="add del mod">
          <ac:chgData name="Zinonas Zinonos" userId="43c0e026-f2ff-47f8-b77e-2fc26c804225" providerId="ADAL" clId="{CCA4014A-8B13-450B-9BE5-A0A3A2C18907}" dt="2019-12-10T14:23:33.295" v="470" actId="478"/>
          <ac:spMkLst>
            <pc:docMk/>
            <pc:sldMk cId="227287584" sldId="262"/>
            <ac:spMk id="2" creationId="{46372C54-5047-4236-A55F-226E27AE22D8}"/>
          </ac:spMkLst>
        </pc:spChg>
        <pc:spChg chg="mod ord">
          <ac:chgData name="Zinonas Zinonos" userId="43c0e026-f2ff-47f8-b77e-2fc26c804225" providerId="ADAL" clId="{CCA4014A-8B13-450B-9BE5-A0A3A2C18907}" dt="2019-12-10T14:35:34.904" v="722" actId="26606"/>
          <ac:spMkLst>
            <pc:docMk/>
            <pc:sldMk cId="227287584" sldId="262"/>
            <ac:spMk id="3" creationId="{00000000-0000-0000-0000-000000000000}"/>
          </ac:spMkLst>
        </pc:spChg>
        <pc:spChg chg="add mod ord">
          <ac:chgData name="Zinonas Zinonos" userId="43c0e026-f2ff-47f8-b77e-2fc26c804225" providerId="ADAL" clId="{CCA4014A-8B13-450B-9BE5-A0A3A2C18907}" dt="2019-12-12T08:25:11.039" v="6456" actId="20577"/>
          <ac:spMkLst>
            <pc:docMk/>
            <pc:sldMk cId="227287584" sldId="262"/>
            <ac:spMk id="4" creationId="{3B1F8F3C-164D-40FD-9663-3BEF15C393C2}"/>
          </ac:spMkLst>
        </pc:spChg>
        <pc:spChg chg="del mod ord">
          <ac:chgData name="Zinonas Zinonos" userId="43c0e026-f2ff-47f8-b77e-2fc26c804225" providerId="ADAL" clId="{CCA4014A-8B13-450B-9BE5-A0A3A2C18907}" dt="2019-12-10T14:23:18.624" v="468" actId="26606"/>
          <ac:spMkLst>
            <pc:docMk/>
            <pc:sldMk cId="227287584" sldId="262"/>
            <ac:spMk id="5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14:36:23.140" v="746" actId="1076"/>
          <ac:spMkLst>
            <pc:docMk/>
            <pc:sldMk cId="227287584" sldId="262"/>
            <ac:spMk id="11" creationId="{3F9544AC-96DC-4465-BDE4-9C4FD6D6FC81}"/>
          </ac:spMkLst>
        </pc:spChg>
        <pc:spChg chg="add del">
          <ac:chgData name="Zinonas Zinonos" userId="43c0e026-f2ff-47f8-b77e-2fc26c804225" providerId="ADAL" clId="{CCA4014A-8B13-450B-9BE5-A0A3A2C18907}" dt="2019-12-10T12:02:16.588" v="21" actId="26606"/>
          <ac:spMkLst>
            <pc:docMk/>
            <pc:sldMk cId="227287584" sldId="262"/>
            <ac:spMk id="71" creationId="{1660E788-AFA9-4A1B-9991-6AA74632A15B}"/>
          </ac:spMkLst>
        </pc:spChg>
        <pc:spChg chg="add del">
          <ac:chgData name="Zinonas Zinonos" userId="43c0e026-f2ff-47f8-b77e-2fc26c804225" providerId="ADAL" clId="{CCA4014A-8B13-450B-9BE5-A0A3A2C18907}" dt="2019-12-10T12:02:16.588" v="21" actId="26606"/>
          <ac:spMkLst>
            <pc:docMk/>
            <pc:sldMk cId="227287584" sldId="262"/>
            <ac:spMk id="73" creationId="{867D4867-5BA7-4462-B2F6-A23F4A622AA7}"/>
          </ac:spMkLst>
        </pc:spChg>
        <pc:spChg chg="add del">
          <ac:chgData name="Zinonas Zinonos" userId="43c0e026-f2ff-47f8-b77e-2fc26c804225" providerId="ADAL" clId="{CCA4014A-8B13-450B-9BE5-A0A3A2C18907}" dt="2019-12-10T12:09:34.818" v="68"/>
          <ac:spMkLst>
            <pc:docMk/>
            <pc:sldMk cId="227287584" sldId="262"/>
            <ac:spMk id="5124" creationId="{1660E788-AFA9-4A1B-9991-6AA74632A15B}"/>
          </ac:spMkLst>
        </pc:spChg>
        <pc:spChg chg="add del">
          <ac:chgData name="Zinonas Zinonos" userId="43c0e026-f2ff-47f8-b77e-2fc26c804225" providerId="ADAL" clId="{CCA4014A-8B13-450B-9BE5-A0A3A2C18907}" dt="2019-12-10T12:09:34.818" v="68"/>
          <ac:spMkLst>
            <pc:docMk/>
            <pc:sldMk cId="227287584" sldId="262"/>
            <ac:spMk id="5125" creationId="{867D4867-5BA7-4462-B2F6-A23F4A622AA7}"/>
          </ac:spMkLst>
        </pc:spChg>
        <pc:picChg chg="mod ord">
          <ac:chgData name="Zinonas Zinonos" userId="43c0e026-f2ff-47f8-b77e-2fc26c804225" providerId="ADAL" clId="{CCA4014A-8B13-450B-9BE5-A0A3A2C18907}" dt="2019-12-10T14:35:34.904" v="722" actId="26606"/>
          <ac:picMkLst>
            <pc:docMk/>
            <pc:sldMk cId="227287584" sldId="262"/>
            <ac:picMk id="5122" creationId="{00000000-0000-0000-0000-000000000000}"/>
          </ac:picMkLst>
        </pc:picChg>
      </pc:sldChg>
      <pc:sldChg chg="modSp modNotesTx">
        <pc:chgData name="Zinonas Zinonos" userId="43c0e026-f2ff-47f8-b77e-2fc26c804225" providerId="ADAL" clId="{CCA4014A-8B13-450B-9BE5-A0A3A2C18907}" dt="2019-12-12T11:25:05.840" v="9805" actId="20577"/>
        <pc:sldMkLst>
          <pc:docMk/>
          <pc:sldMk cId="689157253" sldId="264"/>
        </pc:sldMkLst>
        <pc:spChg chg="mod">
          <ac:chgData name="Zinonas Zinonos" userId="43c0e026-f2ff-47f8-b77e-2fc26c804225" providerId="ADAL" clId="{CCA4014A-8B13-450B-9BE5-A0A3A2C18907}" dt="2019-12-10T14:27:17.575" v="587" actId="1076"/>
          <ac:spMkLst>
            <pc:docMk/>
            <pc:sldMk cId="689157253" sldId="264"/>
            <ac:spMk id="3" creationId="{00000000-0000-0000-0000-000000000000}"/>
          </ac:spMkLst>
        </pc:spChg>
      </pc:sldChg>
      <pc:sldChg chg="addSp delSp modSp modNotesTx">
        <pc:chgData name="Zinonas Zinonos" userId="43c0e026-f2ff-47f8-b77e-2fc26c804225" providerId="ADAL" clId="{CCA4014A-8B13-450B-9BE5-A0A3A2C18907}" dt="2019-12-12T08:34:00.543" v="6840" actId="20577"/>
        <pc:sldMkLst>
          <pc:docMk/>
          <pc:sldMk cId="2036069079" sldId="265"/>
        </pc:sldMkLst>
        <pc:spChg chg="add mod">
          <ac:chgData name="Zinonas Zinonos" userId="43c0e026-f2ff-47f8-b77e-2fc26c804225" providerId="ADAL" clId="{CCA4014A-8B13-450B-9BE5-A0A3A2C18907}" dt="2019-12-11T19:02:04.285" v="4667" actId="20577"/>
          <ac:spMkLst>
            <pc:docMk/>
            <pc:sldMk cId="2036069079" sldId="265"/>
            <ac:spMk id="2" creationId="{34A3081E-47C2-4A5E-A83B-01785E68E0F2}"/>
          </ac:spMkLst>
        </pc:spChg>
        <pc:spChg chg="del">
          <ac:chgData name="Zinonas Zinonos" userId="43c0e026-f2ff-47f8-b77e-2fc26c804225" providerId="ADAL" clId="{CCA4014A-8B13-450B-9BE5-A0A3A2C18907}" dt="2019-12-10T14:27:24.537" v="589" actId="478"/>
          <ac:spMkLst>
            <pc:docMk/>
            <pc:sldMk cId="2036069079" sldId="265"/>
            <ac:spMk id="3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14:27:40.696" v="590" actId="1076"/>
          <ac:spMkLst>
            <pc:docMk/>
            <pc:sldMk cId="2036069079" sldId="265"/>
            <ac:spMk id="18" creationId="{D37D2905-A899-4AFF-870D-18B805D58840}"/>
          </ac:spMkLst>
        </pc:spChg>
      </pc:sldChg>
      <pc:sldChg chg="modSp modNotesTx">
        <pc:chgData name="Zinonas Zinonos" userId="43c0e026-f2ff-47f8-b77e-2fc26c804225" providerId="ADAL" clId="{CCA4014A-8B13-450B-9BE5-A0A3A2C18907}" dt="2019-12-12T11:26:34.132" v="9819" actId="20577"/>
        <pc:sldMkLst>
          <pc:docMk/>
          <pc:sldMk cId="3256785563" sldId="267"/>
        </pc:sldMkLst>
        <pc:spChg chg="mod">
          <ac:chgData name="Zinonas Zinonos" userId="43c0e026-f2ff-47f8-b77e-2fc26c804225" providerId="ADAL" clId="{CCA4014A-8B13-450B-9BE5-A0A3A2C18907}" dt="2019-12-11T19:45:43.588" v="5243" actId="14861"/>
          <ac:spMkLst>
            <pc:docMk/>
            <pc:sldMk cId="3256785563" sldId="267"/>
            <ac:spMk id="4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4:37:41.673" v="748" actId="208"/>
          <ac:spMkLst>
            <pc:docMk/>
            <pc:sldMk cId="3256785563" sldId="267"/>
            <ac:spMk id="8" creationId="{00000000-0000-0000-0000-000000000000}"/>
          </ac:spMkLst>
        </pc:spChg>
        <pc:picChg chg="mod">
          <ac:chgData name="Zinonas Zinonos" userId="43c0e026-f2ff-47f8-b77e-2fc26c804225" providerId="ADAL" clId="{CCA4014A-8B13-450B-9BE5-A0A3A2C18907}" dt="2019-12-10T14:36:47.146" v="747" actId="1440"/>
          <ac:picMkLst>
            <pc:docMk/>
            <pc:sldMk cId="3256785563" sldId="267"/>
            <ac:picMk id="8193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19:44:42.774" v="5242" actId="1440"/>
          <ac:picMkLst>
            <pc:docMk/>
            <pc:sldMk cId="3256785563" sldId="267"/>
            <ac:picMk id="8194" creationId="{00000000-0000-0000-0000-000000000000}"/>
          </ac:picMkLst>
        </pc:picChg>
        <pc:cxnChg chg="mod">
          <ac:chgData name="Zinonas Zinonos" userId="43c0e026-f2ff-47f8-b77e-2fc26c804225" providerId="ADAL" clId="{CCA4014A-8B13-450B-9BE5-A0A3A2C18907}" dt="2019-12-10T14:38:48.837" v="753" actId="13822"/>
          <ac:cxnSpMkLst>
            <pc:docMk/>
            <pc:sldMk cId="3256785563" sldId="267"/>
            <ac:cxnSpMk id="6" creationId="{00000000-0000-0000-0000-000000000000}"/>
          </ac:cxnSpMkLst>
        </pc:cxnChg>
      </pc:sldChg>
      <pc:sldChg chg="addSp delSp modSp add">
        <pc:chgData name="Zinonas Zinonos" userId="43c0e026-f2ff-47f8-b77e-2fc26c804225" providerId="ADAL" clId="{CCA4014A-8B13-450B-9BE5-A0A3A2C18907}" dt="2019-12-11T10:11:07.151" v="4506" actId="478"/>
        <pc:sldMkLst>
          <pc:docMk/>
          <pc:sldMk cId="2224659258" sldId="273"/>
        </pc:sldMkLst>
        <pc:spChg chg="add del">
          <ac:chgData name="Zinonas Zinonos" userId="43c0e026-f2ff-47f8-b77e-2fc26c804225" providerId="ADAL" clId="{CCA4014A-8B13-450B-9BE5-A0A3A2C18907}" dt="2019-12-11T10:11:03.629" v="4504" actId="478"/>
          <ac:spMkLst>
            <pc:docMk/>
            <pc:sldMk cId="2224659258" sldId="273"/>
            <ac:spMk id="2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10:10:58.050" v="4502" actId="27636"/>
          <ac:spMkLst>
            <pc:docMk/>
            <pc:sldMk cId="2224659258" sldId="273"/>
            <ac:spMk id="3" creationId="{00000000-0000-0000-0000-000000000000}"/>
          </ac:spMkLst>
        </pc:spChg>
        <pc:spChg chg="del mod">
          <ac:chgData name="Zinonas Zinonos" userId="43c0e026-f2ff-47f8-b77e-2fc26c804225" providerId="ADAL" clId="{CCA4014A-8B13-450B-9BE5-A0A3A2C18907}" dt="2019-12-11T10:11:07.151" v="4506" actId="478"/>
          <ac:spMkLst>
            <pc:docMk/>
            <pc:sldMk cId="2224659258" sldId="273"/>
            <ac:spMk id="4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1T10:11:03.629" v="4504" actId="478"/>
          <ac:spMkLst>
            <pc:docMk/>
            <pc:sldMk cId="2224659258" sldId="273"/>
            <ac:spMk id="8" creationId="{8FE279CE-F5DE-47E5-9775-522B4C2A291A}"/>
          </ac:spMkLst>
        </pc:spChg>
      </pc:sldChg>
      <pc:sldChg chg="addSp delSp modSp mod ord setBg modNotesTx">
        <pc:chgData name="Zinonas Zinonos" userId="43c0e026-f2ff-47f8-b77e-2fc26c804225" providerId="ADAL" clId="{CCA4014A-8B13-450B-9BE5-A0A3A2C18907}" dt="2019-12-12T09:03:38.903" v="7595" actId="20577"/>
        <pc:sldMkLst>
          <pc:docMk/>
          <pc:sldMk cId="1464011497" sldId="274"/>
        </pc:sldMkLst>
        <pc:spChg chg="add mod">
          <ac:chgData name="Zinonas Zinonos" userId="43c0e026-f2ff-47f8-b77e-2fc26c804225" providerId="ADAL" clId="{CCA4014A-8B13-450B-9BE5-A0A3A2C18907}" dt="2019-12-12T07:56:18.074" v="5317" actId="1076"/>
          <ac:spMkLst>
            <pc:docMk/>
            <pc:sldMk cId="1464011497" sldId="274"/>
            <ac:spMk id="2" creationId="{A1000C91-17C0-4DB1-8811-28C8712A14DA}"/>
          </ac:spMkLst>
        </pc:spChg>
        <pc:spChg chg="add del">
          <ac:chgData name="Zinonas Zinonos" userId="43c0e026-f2ff-47f8-b77e-2fc26c804225" providerId="ADAL" clId="{CCA4014A-8B13-450B-9BE5-A0A3A2C18907}" dt="2019-12-10T15:06:18.334" v="934" actId="478"/>
          <ac:spMkLst>
            <pc:docMk/>
            <pc:sldMk cId="1464011497" sldId="274"/>
            <ac:spMk id="3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2T07:56:38.441" v="5318" actId="11529"/>
          <ac:spMkLst>
            <pc:docMk/>
            <pc:sldMk cId="1464011497" sldId="274"/>
            <ac:spMk id="3" creationId="{12292A16-50DE-4D8E-8D4B-6E1513042877}"/>
          </ac:spMkLst>
        </pc:spChg>
        <pc:spChg chg="mod">
          <ac:chgData name="Zinonas Zinonos" userId="43c0e026-f2ff-47f8-b77e-2fc26c804225" providerId="ADAL" clId="{CCA4014A-8B13-450B-9BE5-A0A3A2C18907}" dt="2019-12-10T15:08:48.622" v="948" actId="1076"/>
          <ac:spMkLst>
            <pc:docMk/>
            <pc:sldMk cId="1464011497" sldId="274"/>
            <ac:spMk id="6" creationId="{00000000-0000-0000-0000-000000000000}"/>
          </ac:spMkLst>
        </pc:spChg>
        <pc:spChg chg="add del">
          <ac:chgData name="Zinonas Zinonos" userId="43c0e026-f2ff-47f8-b77e-2fc26c804225" providerId="ADAL" clId="{CCA4014A-8B13-450B-9BE5-A0A3A2C18907}" dt="2019-12-10T15:06:50.815" v="937" actId="26606"/>
          <ac:spMkLst>
            <pc:docMk/>
            <pc:sldMk cId="1464011497" sldId="274"/>
            <ac:spMk id="71" creationId="{08BB1C48-A06D-4315-9809-A60A6F41CBF5}"/>
          </ac:spMkLst>
        </pc:spChg>
        <pc:picChg chg="add del mod">
          <ac:chgData name="Zinonas Zinonos" userId="43c0e026-f2ff-47f8-b77e-2fc26c804225" providerId="ADAL" clId="{CCA4014A-8B13-450B-9BE5-A0A3A2C18907}" dt="2019-12-10T15:08:31.639" v="946" actId="478"/>
          <ac:picMkLst>
            <pc:docMk/>
            <pc:sldMk cId="1464011497" sldId="274"/>
            <ac:picMk id="7" creationId="{D5C832C0-DD52-4C8A-8FBB-82F3220937A8}"/>
          </ac:picMkLst>
        </pc:picChg>
        <pc:picChg chg="mod">
          <ac:chgData name="Zinonas Zinonos" userId="43c0e026-f2ff-47f8-b77e-2fc26c804225" providerId="ADAL" clId="{CCA4014A-8B13-450B-9BE5-A0A3A2C18907}" dt="2019-12-10T15:08:56.846" v="950" actId="1076"/>
          <ac:picMkLst>
            <pc:docMk/>
            <pc:sldMk cId="1464011497" sldId="274"/>
            <ac:picMk id="6146" creationId="{00000000-0000-0000-0000-000000000000}"/>
          </ac:picMkLst>
        </pc:picChg>
        <pc:picChg chg="add del mod">
          <ac:chgData name="Zinonas Zinonos" userId="43c0e026-f2ff-47f8-b77e-2fc26c804225" providerId="ADAL" clId="{CCA4014A-8B13-450B-9BE5-A0A3A2C18907}" dt="2019-12-10T15:08:55.950" v="949" actId="1076"/>
          <ac:picMkLst>
            <pc:docMk/>
            <pc:sldMk cId="1464011497" sldId="274"/>
            <ac:picMk id="6147" creationId="{00000000-0000-0000-0000-000000000000}"/>
          </ac:picMkLst>
        </pc:picChg>
      </pc:sldChg>
      <pc:sldChg chg="addSp delSp modSp modNotesTx">
        <pc:chgData name="Zinonas Zinonos" userId="43c0e026-f2ff-47f8-b77e-2fc26c804225" providerId="ADAL" clId="{CCA4014A-8B13-450B-9BE5-A0A3A2C18907}" dt="2019-12-12T11:32:07.943" v="9851" actId="20577"/>
        <pc:sldMkLst>
          <pc:docMk/>
          <pc:sldMk cId="1421358370" sldId="275"/>
        </pc:sldMkLst>
        <pc:spChg chg="add mod">
          <ac:chgData name="Zinonas Zinonos" userId="43c0e026-f2ff-47f8-b77e-2fc26c804225" providerId="ADAL" clId="{CCA4014A-8B13-450B-9BE5-A0A3A2C18907}" dt="2019-12-12T08:54:55.340" v="7413" actId="339"/>
          <ac:spMkLst>
            <pc:docMk/>
            <pc:sldMk cId="1421358370" sldId="275"/>
            <ac:spMk id="2" creationId="{D691069D-EB71-4409-A72E-D99F57D2CC69}"/>
          </ac:spMkLst>
        </pc:spChg>
        <pc:spChg chg="del">
          <ac:chgData name="Zinonas Zinonos" userId="43c0e026-f2ff-47f8-b77e-2fc26c804225" providerId="ADAL" clId="{CCA4014A-8B13-450B-9BE5-A0A3A2C18907}" dt="2019-12-10T15:10:21.023" v="997" actId="478"/>
          <ac:spMkLst>
            <pc:docMk/>
            <pc:sldMk cId="1421358370" sldId="275"/>
            <ac:spMk id="3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2T08:56:02.348" v="7429" actId="478"/>
          <ac:spMkLst>
            <pc:docMk/>
            <pc:sldMk cId="1421358370" sldId="275"/>
            <ac:spMk id="3" creationId="{F43886C9-CEAB-481B-BA53-66C9445E56A5}"/>
          </ac:spMkLst>
        </pc:spChg>
        <pc:spChg chg="add">
          <ac:chgData name="Zinonas Zinonos" userId="43c0e026-f2ff-47f8-b77e-2fc26c804225" providerId="ADAL" clId="{CCA4014A-8B13-450B-9BE5-A0A3A2C18907}" dt="2019-12-10T15:10:28.936" v="999"/>
          <ac:spMkLst>
            <pc:docMk/>
            <pc:sldMk cId="1421358370" sldId="275"/>
            <ac:spMk id="5" creationId="{9253BC6F-1B26-4AB4-8F4D-2F84E51E27FE}"/>
          </ac:spMkLst>
        </pc:spChg>
        <pc:spChg chg="add mod">
          <ac:chgData name="Zinonas Zinonos" userId="43c0e026-f2ff-47f8-b77e-2fc26c804225" providerId="ADAL" clId="{CCA4014A-8B13-450B-9BE5-A0A3A2C18907}" dt="2019-12-10T15:10:54.388" v="1014" actId="1076"/>
          <ac:spMkLst>
            <pc:docMk/>
            <pc:sldMk cId="1421358370" sldId="275"/>
            <ac:spMk id="6" creationId="{E26C664C-08B9-4E79-BA42-5B7F1EE70413}"/>
          </ac:spMkLst>
        </pc:spChg>
        <pc:spChg chg="add mod">
          <ac:chgData name="Zinonas Zinonos" userId="43c0e026-f2ff-47f8-b77e-2fc26c804225" providerId="ADAL" clId="{CCA4014A-8B13-450B-9BE5-A0A3A2C18907}" dt="2019-12-12T08:56:50.016" v="7446" actId="1076"/>
          <ac:spMkLst>
            <pc:docMk/>
            <pc:sldMk cId="1421358370" sldId="275"/>
            <ac:spMk id="7" creationId="{CD1A887C-B298-4B0B-A68D-6289981AF5A8}"/>
          </ac:spMkLst>
        </pc:spChg>
        <pc:picChg chg="del mod">
          <ac:chgData name="Zinonas Zinonos" userId="43c0e026-f2ff-47f8-b77e-2fc26c804225" providerId="ADAL" clId="{CCA4014A-8B13-450B-9BE5-A0A3A2C18907}" dt="2019-12-12T08:51:56.098" v="7374"/>
          <ac:picMkLst>
            <pc:docMk/>
            <pc:sldMk cId="1421358370" sldId="275"/>
            <ac:picMk id="4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2T08:53:33.382" v="7390" actId="1076"/>
          <ac:picMkLst>
            <pc:docMk/>
            <pc:sldMk cId="1421358370" sldId="275"/>
            <ac:picMk id="17409" creationId="{00000000-0000-0000-0000-000000000000}"/>
          </ac:picMkLst>
        </pc:picChg>
      </pc:sldChg>
      <pc:sldChg chg="addSp delSp modSp modNotesTx">
        <pc:chgData name="Zinonas Zinonos" userId="43c0e026-f2ff-47f8-b77e-2fc26c804225" providerId="ADAL" clId="{CCA4014A-8B13-450B-9BE5-A0A3A2C18907}" dt="2019-12-12T11:37:49.184" v="9883" actId="20577"/>
        <pc:sldMkLst>
          <pc:docMk/>
          <pc:sldMk cId="3200796286" sldId="277"/>
        </pc:sldMkLst>
        <pc:spChg chg="mod">
          <ac:chgData name="Zinonas Zinonos" userId="43c0e026-f2ff-47f8-b77e-2fc26c804225" providerId="ADAL" clId="{CCA4014A-8B13-450B-9BE5-A0A3A2C18907}" dt="2019-12-10T15:49:11.107" v="1278" actId="1076"/>
          <ac:spMkLst>
            <pc:docMk/>
            <pc:sldMk cId="3200796286" sldId="277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56:30.402" v="2182" actId="2711"/>
          <ac:spMkLst>
            <pc:docMk/>
            <pc:sldMk cId="3200796286" sldId="277"/>
            <ac:spMk id="4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56:38.699" v="2183" actId="2711"/>
          <ac:spMkLst>
            <pc:docMk/>
            <pc:sldMk cId="3200796286" sldId="277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38:40.467" v="1206" actId="1076"/>
          <ac:spMkLst>
            <pc:docMk/>
            <pc:sldMk cId="3200796286" sldId="277"/>
            <ac:spMk id="6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0T15:49:02.154" v="1277" actId="20577"/>
          <ac:spMkLst>
            <pc:docMk/>
            <pc:sldMk cId="3200796286" sldId="277"/>
            <ac:spMk id="7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15:17:46.328" v="1200" actId="20577"/>
          <ac:spMkLst>
            <pc:docMk/>
            <pc:sldMk cId="3200796286" sldId="277"/>
            <ac:spMk id="9" creationId="{5FAF2181-311E-4157-A11F-61A25AF9D1CA}"/>
          </ac:spMkLst>
        </pc:spChg>
        <pc:spChg chg="add mod">
          <ac:chgData name="Zinonas Zinonos" userId="43c0e026-f2ff-47f8-b77e-2fc26c804225" providerId="ADAL" clId="{CCA4014A-8B13-450B-9BE5-A0A3A2C18907}" dt="2019-12-10T15:38:50.053" v="1208" actId="11529"/>
          <ac:spMkLst>
            <pc:docMk/>
            <pc:sldMk cId="3200796286" sldId="277"/>
            <ac:spMk id="11" creationId="{89DF1E93-599C-4B37-BA44-06B2F1CE72BC}"/>
          </ac:spMkLst>
        </pc:spChg>
        <pc:spChg chg="add del mod">
          <ac:chgData name="Zinonas Zinonos" userId="43c0e026-f2ff-47f8-b77e-2fc26c804225" providerId="ADAL" clId="{CCA4014A-8B13-450B-9BE5-A0A3A2C18907}" dt="2019-12-10T15:41:20.200" v="1213" actId="478"/>
          <ac:spMkLst>
            <pc:docMk/>
            <pc:sldMk cId="3200796286" sldId="277"/>
            <ac:spMk id="14" creationId="{F941D956-A92F-4A61-B3F9-7F08E31C3E24}"/>
          </ac:spMkLst>
        </pc:spChg>
        <pc:spChg chg="add del mod">
          <ac:chgData name="Zinonas Zinonos" userId="43c0e026-f2ff-47f8-b77e-2fc26c804225" providerId="ADAL" clId="{CCA4014A-8B13-450B-9BE5-A0A3A2C18907}" dt="2019-12-10T15:45:05.590" v="1216" actId="478"/>
          <ac:spMkLst>
            <pc:docMk/>
            <pc:sldMk cId="3200796286" sldId="277"/>
            <ac:spMk id="15" creationId="{FF1BA5BC-8540-4389-9F79-FB447A01F805}"/>
          </ac:spMkLst>
        </pc:spChg>
        <pc:spChg chg="add del mod">
          <ac:chgData name="Zinonas Zinonos" userId="43c0e026-f2ff-47f8-b77e-2fc26c804225" providerId="ADAL" clId="{CCA4014A-8B13-450B-9BE5-A0A3A2C18907}" dt="2019-12-10T15:46:01.332" v="1224" actId="478"/>
          <ac:spMkLst>
            <pc:docMk/>
            <pc:sldMk cId="3200796286" sldId="277"/>
            <ac:spMk id="16" creationId="{994673CF-DBEC-4115-AB4E-E4961461BD92}"/>
          </ac:spMkLst>
        </pc:spChg>
        <pc:spChg chg="add del mod">
          <ac:chgData name="Zinonas Zinonos" userId="43c0e026-f2ff-47f8-b77e-2fc26c804225" providerId="ADAL" clId="{CCA4014A-8B13-450B-9BE5-A0A3A2C18907}" dt="2019-12-10T15:45:57.978" v="1223" actId="11529"/>
          <ac:spMkLst>
            <pc:docMk/>
            <pc:sldMk cId="3200796286" sldId="277"/>
            <ac:spMk id="17" creationId="{D663B0A5-A3B5-4F04-B200-B78BE5BE61A5}"/>
          </ac:spMkLst>
        </pc:spChg>
        <pc:spChg chg="add mod">
          <ac:chgData name="Zinonas Zinonos" userId="43c0e026-f2ff-47f8-b77e-2fc26c804225" providerId="ADAL" clId="{CCA4014A-8B13-450B-9BE5-A0A3A2C18907}" dt="2019-12-10T15:47:24.911" v="1241" actId="164"/>
          <ac:spMkLst>
            <pc:docMk/>
            <pc:sldMk cId="3200796286" sldId="277"/>
            <ac:spMk id="18" creationId="{CBCFFC15-DADD-4752-AF05-ED6E7775621B}"/>
          </ac:spMkLst>
        </pc:spChg>
        <pc:spChg chg="add del mod">
          <ac:chgData name="Zinonas Zinonos" userId="43c0e026-f2ff-47f8-b77e-2fc26c804225" providerId="ADAL" clId="{CCA4014A-8B13-450B-9BE5-A0A3A2C18907}" dt="2019-12-10T15:46:27.786" v="1228" actId="478"/>
          <ac:spMkLst>
            <pc:docMk/>
            <pc:sldMk cId="3200796286" sldId="277"/>
            <ac:spMk id="19" creationId="{A1F29FF5-C293-43DB-8209-362FAEF74EFF}"/>
          </ac:spMkLst>
        </pc:spChg>
        <pc:spChg chg="add mod">
          <ac:chgData name="Zinonas Zinonos" userId="43c0e026-f2ff-47f8-b77e-2fc26c804225" providerId="ADAL" clId="{CCA4014A-8B13-450B-9BE5-A0A3A2C18907}" dt="2019-12-10T15:47:24.911" v="1241" actId="164"/>
          <ac:spMkLst>
            <pc:docMk/>
            <pc:sldMk cId="3200796286" sldId="277"/>
            <ac:spMk id="20" creationId="{12F96220-9B44-4036-91AD-061E4FCFE93E}"/>
          </ac:spMkLst>
        </pc:spChg>
        <pc:spChg chg="add mod">
          <ac:chgData name="Zinonas Zinonos" userId="43c0e026-f2ff-47f8-b77e-2fc26c804225" providerId="ADAL" clId="{CCA4014A-8B13-450B-9BE5-A0A3A2C18907}" dt="2019-12-10T23:55:56.385" v="2181" actId="1076"/>
          <ac:spMkLst>
            <pc:docMk/>
            <pc:sldMk cId="3200796286" sldId="277"/>
            <ac:spMk id="20481" creationId="{F276B47C-DA47-4248-9B2F-B3891FCC5F62}"/>
          </ac:spMkLst>
        </pc:spChg>
        <pc:grpChg chg="add del mod">
          <ac:chgData name="Zinonas Zinonos" userId="43c0e026-f2ff-47f8-b77e-2fc26c804225" providerId="ADAL" clId="{CCA4014A-8B13-450B-9BE5-A0A3A2C18907}" dt="2019-12-10T15:48:31.211" v="1256" actId="478"/>
          <ac:grpSpMkLst>
            <pc:docMk/>
            <pc:sldMk cId="3200796286" sldId="277"/>
            <ac:grpSpMk id="21" creationId="{F8113641-6CFF-40A1-9617-FFDE52CF5867}"/>
          </ac:grpSpMkLst>
        </pc:grpChg>
        <pc:picChg chg="add del">
          <ac:chgData name="Zinonas Zinonos" userId="43c0e026-f2ff-47f8-b77e-2fc26c804225" providerId="ADAL" clId="{CCA4014A-8B13-450B-9BE5-A0A3A2C18907}" dt="2019-12-10T15:15:47.415" v="1144" actId="478"/>
          <ac:picMkLst>
            <pc:docMk/>
            <pc:sldMk cId="3200796286" sldId="277"/>
            <ac:picMk id="8" creationId="{00000000-0000-0000-0000-000000000000}"/>
          </ac:picMkLst>
        </pc:picChg>
        <pc:picChg chg="add mod">
          <ac:chgData name="Zinonas Zinonos" userId="43c0e026-f2ff-47f8-b77e-2fc26c804225" providerId="ADAL" clId="{CCA4014A-8B13-450B-9BE5-A0A3A2C18907}" dt="2019-12-10T15:47:00.670" v="1233" actId="1076"/>
          <ac:picMkLst>
            <pc:docMk/>
            <pc:sldMk cId="3200796286" sldId="277"/>
            <ac:picMk id="10" creationId="{AD0D446E-6B18-42E6-BCCF-FC862993B82E}"/>
          </ac:picMkLst>
        </pc:picChg>
        <pc:picChg chg="add del mod">
          <ac:chgData name="Zinonas Zinonos" userId="43c0e026-f2ff-47f8-b77e-2fc26c804225" providerId="ADAL" clId="{CCA4014A-8B13-450B-9BE5-A0A3A2C18907}" dt="2019-12-10T15:41:36.156" v="1214" actId="478"/>
          <ac:picMkLst>
            <pc:docMk/>
            <pc:sldMk cId="3200796286" sldId="277"/>
            <ac:picMk id="13" creationId="{F35A78BE-3C86-4589-AF90-0B7582864D26}"/>
          </ac:picMkLst>
        </pc:picChg>
        <pc:inkChg chg="add del">
          <ac:chgData name="Zinonas Zinonos" userId="43c0e026-f2ff-47f8-b77e-2fc26c804225" providerId="ADAL" clId="{CCA4014A-8B13-450B-9BE5-A0A3A2C18907}" dt="2019-12-10T15:47:57.081" v="1246" actId="9405"/>
          <ac:inkMkLst>
            <pc:docMk/>
            <pc:sldMk cId="3200796286" sldId="277"/>
            <ac:inkMk id="22" creationId="{E69C82F5-549C-4D63-9CD9-5A1CB5D71695}"/>
          </ac:inkMkLst>
        </pc:inkChg>
        <pc:inkChg chg="add del">
          <ac:chgData name="Zinonas Zinonos" userId="43c0e026-f2ff-47f8-b77e-2fc26c804225" providerId="ADAL" clId="{CCA4014A-8B13-450B-9BE5-A0A3A2C18907}" dt="2019-12-10T15:47:56.576" v="1245" actId="9405"/>
          <ac:inkMkLst>
            <pc:docMk/>
            <pc:sldMk cId="3200796286" sldId="277"/>
            <ac:inkMk id="23" creationId="{AF07C564-4E95-4EBC-9FA5-E64524B996D1}"/>
          </ac:inkMkLst>
        </pc:inkChg>
        <pc:inkChg chg="add">
          <ac:chgData name="Zinonas Zinonos" userId="43c0e026-f2ff-47f8-b77e-2fc26c804225" providerId="ADAL" clId="{CCA4014A-8B13-450B-9BE5-A0A3A2C18907}" dt="2019-12-10T15:47:54.212" v="1244"/>
          <ac:inkMkLst>
            <pc:docMk/>
            <pc:sldMk cId="3200796286" sldId="277"/>
            <ac:inkMk id="24" creationId="{139C8974-9E2C-4C41-87E0-DB0BF62B028E}"/>
          </ac:inkMkLst>
        </pc:inkChg>
        <pc:inkChg chg="add del">
          <ac:chgData name="Zinonas Zinonos" userId="43c0e026-f2ff-47f8-b77e-2fc26c804225" providerId="ADAL" clId="{CCA4014A-8B13-450B-9BE5-A0A3A2C18907}" dt="2019-12-10T15:48:02.299" v="1249"/>
          <ac:inkMkLst>
            <pc:docMk/>
            <pc:sldMk cId="3200796286" sldId="277"/>
            <ac:inkMk id="25" creationId="{9F30F9FF-52D5-43F1-9DF9-DCB3BC2E7A2F}"/>
          </ac:inkMkLst>
        </pc:inkChg>
        <pc:inkChg chg="add del">
          <ac:chgData name="Zinonas Zinonos" userId="43c0e026-f2ff-47f8-b77e-2fc26c804225" providerId="ADAL" clId="{CCA4014A-8B13-450B-9BE5-A0A3A2C18907}" dt="2019-12-10T15:48:02.299" v="1249"/>
          <ac:inkMkLst>
            <pc:docMk/>
            <pc:sldMk cId="3200796286" sldId="277"/>
            <ac:inkMk id="26" creationId="{2E6DFAFA-D1D0-41E1-A63A-50CAC5B2A419}"/>
          </ac:inkMkLst>
        </pc:inkChg>
        <pc:inkChg chg="add del">
          <ac:chgData name="Zinonas Zinonos" userId="43c0e026-f2ff-47f8-b77e-2fc26c804225" providerId="ADAL" clId="{CCA4014A-8B13-450B-9BE5-A0A3A2C18907}" dt="2019-12-10T15:48:03.802" v="1251"/>
          <ac:inkMkLst>
            <pc:docMk/>
            <pc:sldMk cId="3200796286" sldId="277"/>
            <ac:inkMk id="27" creationId="{BAB19D87-4220-4FBD-8366-832FCE752764}"/>
          </ac:inkMkLst>
        </pc:inkChg>
        <pc:inkChg chg="add del">
          <ac:chgData name="Zinonas Zinonos" userId="43c0e026-f2ff-47f8-b77e-2fc26c804225" providerId="ADAL" clId="{CCA4014A-8B13-450B-9BE5-A0A3A2C18907}" dt="2019-12-10T15:48:03.802" v="1251"/>
          <ac:inkMkLst>
            <pc:docMk/>
            <pc:sldMk cId="3200796286" sldId="277"/>
            <ac:inkMk id="28" creationId="{485AF7EC-EE2C-406B-87D8-C61387725634}"/>
          </ac:inkMkLst>
        </pc:inkChg>
        <pc:inkChg chg="add del">
          <ac:chgData name="Zinonas Zinonos" userId="43c0e026-f2ff-47f8-b77e-2fc26c804225" providerId="ADAL" clId="{CCA4014A-8B13-450B-9BE5-A0A3A2C18907}" dt="2019-12-10T15:48:29.940" v="1255" actId="478"/>
          <ac:inkMkLst>
            <pc:docMk/>
            <pc:sldMk cId="3200796286" sldId="277"/>
            <ac:inkMk id="29" creationId="{6831C923-55F8-418D-92B2-C42777AB37C1}"/>
          </ac:inkMkLst>
        </pc:inkChg>
        <pc:inkChg chg="add del">
          <ac:chgData name="Zinonas Zinonos" userId="43c0e026-f2ff-47f8-b77e-2fc26c804225" providerId="ADAL" clId="{CCA4014A-8B13-450B-9BE5-A0A3A2C18907}" dt="2019-12-10T15:48:21.801" v="1254"/>
          <ac:inkMkLst>
            <pc:docMk/>
            <pc:sldMk cId="3200796286" sldId="277"/>
            <ac:inkMk id="30" creationId="{4A2753AA-A46C-4272-BA77-578D962E3AB3}"/>
          </ac:inkMkLst>
        </pc:inkChg>
        <pc:inkChg chg="add del">
          <ac:chgData name="Zinonas Zinonos" userId="43c0e026-f2ff-47f8-b77e-2fc26c804225" providerId="ADAL" clId="{CCA4014A-8B13-450B-9BE5-A0A3A2C18907}" dt="2019-12-10T15:48:21.801" v="1254"/>
          <ac:inkMkLst>
            <pc:docMk/>
            <pc:sldMk cId="3200796286" sldId="277"/>
            <ac:inkMk id="31" creationId="{B8AEFB5C-BA6A-4D3A-B3BA-5C94C2FF5C82}"/>
          </ac:inkMkLst>
        </pc:inkChg>
        <pc:inkChg chg="add mod">
          <ac:chgData name="Zinonas Zinonos" userId="43c0e026-f2ff-47f8-b77e-2fc26c804225" providerId="ADAL" clId="{CCA4014A-8B13-450B-9BE5-A0A3A2C18907}" dt="2019-12-10T15:48:38.272" v="1258" actId="1076"/>
          <ac:inkMkLst>
            <pc:docMk/>
            <pc:sldMk cId="3200796286" sldId="277"/>
            <ac:inkMk id="20480" creationId="{088792E6-4909-43C7-8C0D-45FD74D55824}"/>
          </ac:inkMkLst>
        </pc:inkChg>
      </pc:sldChg>
      <pc:sldChg chg="addSp modSp modNotesTx">
        <pc:chgData name="Zinonas Zinonos" userId="43c0e026-f2ff-47f8-b77e-2fc26c804225" providerId="ADAL" clId="{CCA4014A-8B13-450B-9BE5-A0A3A2C18907}" dt="2019-12-12T09:12:58.130" v="7659" actId="113"/>
        <pc:sldMkLst>
          <pc:docMk/>
          <pc:sldMk cId="2615445734" sldId="279"/>
        </pc:sldMkLst>
        <pc:spChg chg="mod">
          <ac:chgData name="Zinonas Zinonos" userId="43c0e026-f2ff-47f8-b77e-2fc26c804225" providerId="ADAL" clId="{CCA4014A-8B13-450B-9BE5-A0A3A2C18907}" dt="2019-12-10T17:08:43.168" v="1488" actId="1076"/>
          <ac:spMkLst>
            <pc:docMk/>
            <pc:sldMk cId="2615445734" sldId="279"/>
            <ac:spMk id="2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1:22:13.358" v="1752" actId="20577"/>
          <ac:spMkLst>
            <pc:docMk/>
            <pc:sldMk cId="2615445734" sldId="279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6:36:03.425" v="1478" actId="14861"/>
          <ac:spMkLst>
            <pc:docMk/>
            <pc:sldMk cId="2615445734" sldId="279"/>
            <ac:spMk id="7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6:36:03.425" v="1478" actId="14861"/>
          <ac:spMkLst>
            <pc:docMk/>
            <pc:sldMk cId="2615445734" sldId="279"/>
            <ac:spMk id="10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6:36:03.425" v="1478" actId="14861"/>
          <ac:spMkLst>
            <pc:docMk/>
            <pc:sldMk cId="2615445734" sldId="279"/>
            <ac:spMk id="11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6:36:03.425" v="1478" actId="14861"/>
          <ac:spMkLst>
            <pc:docMk/>
            <pc:sldMk cId="2615445734" sldId="279"/>
            <ac:spMk id="12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1:22:08.642" v="1750" actId="5793"/>
          <ac:spMkLst>
            <pc:docMk/>
            <pc:sldMk cId="2615445734" sldId="279"/>
            <ac:spMk id="27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1:22:05.270" v="1747" actId="5793"/>
          <ac:spMkLst>
            <pc:docMk/>
            <pc:sldMk cId="2615445734" sldId="279"/>
            <ac:spMk id="31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21:22:25.894" v="1756" actId="6549"/>
          <ac:spMkLst>
            <pc:docMk/>
            <pc:sldMk cId="2615445734" sldId="279"/>
            <ac:spMk id="33" creationId="{7E51AF7B-D3F3-4902-B4D5-AFEC2A190F8B}"/>
          </ac:spMkLst>
        </pc:spChg>
        <pc:spChg chg="add mod">
          <ac:chgData name="Zinonas Zinonos" userId="43c0e026-f2ff-47f8-b77e-2fc26c804225" providerId="ADAL" clId="{CCA4014A-8B13-450B-9BE5-A0A3A2C18907}" dt="2019-12-10T21:22:20.008" v="1754" actId="20577"/>
          <ac:spMkLst>
            <pc:docMk/>
            <pc:sldMk cId="2615445734" sldId="279"/>
            <ac:spMk id="34" creationId="{0F28B4FB-52CE-4BDE-8E84-C513487C8D0A}"/>
          </ac:spMkLst>
        </pc:spChg>
        <pc:picChg chg="mod">
          <ac:chgData name="Zinonas Zinonos" userId="43c0e026-f2ff-47f8-b77e-2fc26c804225" providerId="ADAL" clId="{CCA4014A-8B13-450B-9BE5-A0A3A2C18907}" dt="2019-12-10T16:35:27.622" v="1477" actId="14100"/>
          <ac:picMkLst>
            <pc:docMk/>
            <pc:sldMk cId="2615445734" sldId="279"/>
            <ac:picMk id="2050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0T16:35:27.622" v="1477" actId="14100"/>
          <ac:picMkLst>
            <pc:docMk/>
            <pc:sldMk cId="2615445734" sldId="279"/>
            <ac:picMk id="2051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0T21:21:58.374" v="1744" actId="1076"/>
          <ac:picMkLst>
            <pc:docMk/>
            <pc:sldMk cId="2615445734" sldId="279"/>
            <ac:picMk id="2056" creationId="{00000000-0000-0000-0000-000000000000}"/>
          </ac:picMkLst>
        </pc:picChg>
        <pc:cxnChg chg="mod">
          <ac:chgData name="Zinonas Zinonos" userId="43c0e026-f2ff-47f8-b77e-2fc26c804225" providerId="ADAL" clId="{CCA4014A-8B13-450B-9BE5-A0A3A2C18907}" dt="2019-12-10T21:22:05.270" v="1747" actId="5793"/>
          <ac:cxnSpMkLst>
            <pc:docMk/>
            <pc:sldMk cId="2615445734" sldId="279"/>
            <ac:cxnSpMk id="29" creationId="{00000000-0000-0000-0000-000000000000}"/>
          </ac:cxnSpMkLst>
        </pc:cxnChg>
        <pc:cxnChg chg="add mod">
          <ac:chgData name="Zinonas Zinonos" userId="43c0e026-f2ff-47f8-b77e-2fc26c804225" providerId="ADAL" clId="{CCA4014A-8B13-450B-9BE5-A0A3A2C18907}" dt="2019-12-10T16:35:27.622" v="1477" actId="14100"/>
          <ac:cxnSpMkLst>
            <pc:docMk/>
            <pc:sldMk cId="2615445734" sldId="279"/>
            <ac:cxnSpMk id="32" creationId="{3CFF91A6-7212-46C5-8362-E3DC333755E5}"/>
          </ac:cxnSpMkLst>
        </pc:cxnChg>
        <pc:cxnChg chg="mod">
          <ac:chgData name="Zinonas Zinonos" userId="43c0e026-f2ff-47f8-b77e-2fc26c804225" providerId="ADAL" clId="{CCA4014A-8B13-450B-9BE5-A0A3A2C18907}" dt="2019-12-10T21:22:08.642" v="1750" actId="5793"/>
          <ac:cxnSpMkLst>
            <pc:docMk/>
            <pc:sldMk cId="2615445734" sldId="279"/>
            <ac:cxnSpMk id="35" creationId="{00000000-0000-0000-0000-000000000000}"/>
          </ac:cxnSpMkLst>
        </pc:cxnChg>
      </pc:sldChg>
      <pc:sldChg chg="addSp delSp modSp mod setBg">
        <pc:chgData name="Zinonas Zinonos" userId="43c0e026-f2ff-47f8-b77e-2fc26c804225" providerId="ADAL" clId="{CCA4014A-8B13-450B-9BE5-A0A3A2C18907}" dt="2019-12-11T21:19:56.105" v="5294" actId="14100"/>
        <pc:sldMkLst>
          <pc:docMk/>
          <pc:sldMk cId="3363881376" sldId="280"/>
        </pc:sldMkLst>
        <pc:spChg chg="mod ord">
          <ac:chgData name="Zinonas Zinonos" userId="43c0e026-f2ff-47f8-b77e-2fc26c804225" providerId="ADAL" clId="{CCA4014A-8B13-450B-9BE5-A0A3A2C18907}" dt="2019-12-11T21:16:58.357" v="5278" actId="404"/>
          <ac:spMkLst>
            <pc:docMk/>
            <pc:sldMk cId="3363881376" sldId="280"/>
            <ac:spMk id="2" creationId="{00000000-0000-0000-0000-000000000000}"/>
          </ac:spMkLst>
        </pc:spChg>
        <pc:spChg chg="del">
          <ac:chgData name="Zinonas Zinonos" userId="43c0e026-f2ff-47f8-b77e-2fc26c804225" providerId="ADAL" clId="{CCA4014A-8B13-450B-9BE5-A0A3A2C18907}" dt="2019-12-10T15:58:51.785" v="1374" actId="478"/>
          <ac:spMkLst>
            <pc:docMk/>
            <pc:sldMk cId="3363881376" sldId="280"/>
            <ac:spMk id="4" creationId="{00000000-0000-0000-0000-000000000000}"/>
          </ac:spMkLst>
        </pc:spChg>
        <pc:spChg chg="mod ord">
          <ac:chgData name="Zinonas Zinonos" userId="43c0e026-f2ff-47f8-b77e-2fc26c804225" providerId="ADAL" clId="{CCA4014A-8B13-450B-9BE5-A0A3A2C18907}" dt="2019-12-11T21:17:05.027" v="5279" actId="1076"/>
          <ac:spMkLst>
            <pc:docMk/>
            <pc:sldMk cId="3363881376" sldId="280"/>
            <ac:spMk id="10" creationId="{00000000-0000-0000-0000-000000000000}"/>
          </ac:spMkLst>
        </pc:spChg>
        <pc:spChg chg="add del">
          <ac:chgData name="Zinonas Zinonos" userId="43c0e026-f2ff-47f8-b77e-2fc26c804225" providerId="ADAL" clId="{CCA4014A-8B13-450B-9BE5-A0A3A2C18907}" dt="2019-12-11T21:13:56.207" v="5252" actId="26606"/>
          <ac:spMkLst>
            <pc:docMk/>
            <pc:sldMk cId="3363881376" sldId="280"/>
            <ac:spMk id="73" creationId="{5FB8C8A5-9C29-408D-8FDD-011C99E756C2}"/>
          </ac:spMkLst>
        </pc:spChg>
        <pc:spChg chg="add del">
          <ac:chgData name="Zinonas Zinonos" userId="43c0e026-f2ff-47f8-b77e-2fc26c804225" providerId="ADAL" clId="{CCA4014A-8B13-450B-9BE5-A0A3A2C18907}" dt="2019-12-11T21:13:18.585" v="5247" actId="26606"/>
          <ac:spMkLst>
            <pc:docMk/>
            <pc:sldMk cId="3363881376" sldId="280"/>
            <ac:spMk id="74" creationId="{E642F1F7-6246-4C87-B941-6957B32BD001}"/>
          </ac:spMkLst>
        </pc:spChg>
        <pc:spChg chg="add del">
          <ac:chgData name="Zinonas Zinonos" userId="43c0e026-f2ff-47f8-b77e-2fc26c804225" providerId="ADAL" clId="{CCA4014A-8B13-450B-9BE5-A0A3A2C18907}" dt="2019-12-11T21:13:56.207" v="5252" actId="26606"/>
          <ac:spMkLst>
            <pc:docMk/>
            <pc:sldMk cId="3363881376" sldId="280"/>
            <ac:spMk id="75" creationId="{7F1E1291-7562-4D9D-98B0-13A0869AF7BB}"/>
          </ac:spMkLst>
        </pc:spChg>
        <pc:spChg chg="add del">
          <ac:chgData name="Zinonas Zinonos" userId="43c0e026-f2ff-47f8-b77e-2fc26c804225" providerId="ADAL" clId="{CCA4014A-8B13-450B-9BE5-A0A3A2C18907}" dt="2019-12-11T21:14:07.423" v="5258" actId="26606"/>
          <ac:spMkLst>
            <pc:docMk/>
            <pc:sldMk cId="3363881376" sldId="280"/>
            <ac:spMk id="19460" creationId="{F7DD4F16-A929-482C-B168-387384254529}"/>
          </ac:spMkLst>
        </pc:spChg>
        <pc:spChg chg="add del">
          <ac:chgData name="Zinonas Zinonos" userId="43c0e026-f2ff-47f8-b77e-2fc26c804225" providerId="ADAL" clId="{CCA4014A-8B13-450B-9BE5-A0A3A2C18907}" dt="2019-12-11T21:14:07.423" v="5258" actId="26606"/>
          <ac:spMkLst>
            <pc:docMk/>
            <pc:sldMk cId="3363881376" sldId="280"/>
            <ac:spMk id="19461" creationId="{E8C4A220-E978-44DF-B951-44ABBA04D14F}"/>
          </ac:spMkLst>
        </pc:spChg>
        <pc:spChg chg="add">
          <ac:chgData name="Zinonas Zinonos" userId="43c0e026-f2ff-47f8-b77e-2fc26c804225" providerId="ADAL" clId="{CCA4014A-8B13-450B-9BE5-A0A3A2C18907}" dt="2019-12-11T21:15:02.493" v="5267" actId="26606"/>
          <ac:spMkLst>
            <pc:docMk/>
            <pc:sldMk cId="3363881376" sldId="280"/>
            <ac:spMk id="19462" creationId="{3F47E20B-1205-4238-A82B-90EF577F32D8}"/>
          </ac:spMkLst>
        </pc:spChg>
        <pc:spChg chg="add del">
          <ac:chgData name="Zinonas Zinonos" userId="43c0e026-f2ff-47f8-b77e-2fc26c804225" providerId="ADAL" clId="{CCA4014A-8B13-450B-9BE5-A0A3A2C18907}" dt="2019-12-11T21:14:25.239" v="5261" actId="26606"/>
          <ac:spMkLst>
            <pc:docMk/>
            <pc:sldMk cId="3363881376" sldId="280"/>
            <ac:spMk id="19463" creationId="{5FB8C8A5-9C29-408D-8FDD-011C99E756C2}"/>
          </ac:spMkLst>
        </pc:spChg>
        <pc:spChg chg="add del">
          <ac:chgData name="Zinonas Zinonos" userId="43c0e026-f2ff-47f8-b77e-2fc26c804225" providerId="ADAL" clId="{CCA4014A-8B13-450B-9BE5-A0A3A2C18907}" dt="2019-12-11T21:14:25.239" v="5261" actId="26606"/>
          <ac:spMkLst>
            <pc:docMk/>
            <pc:sldMk cId="3363881376" sldId="280"/>
            <ac:spMk id="19464" creationId="{7F1E1291-7562-4D9D-98B0-13A0869AF7BB}"/>
          </ac:spMkLst>
        </pc:spChg>
        <pc:spChg chg="add">
          <ac:chgData name="Zinonas Zinonos" userId="43c0e026-f2ff-47f8-b77e-2fc26c804225" providerId="ADAL" clId="{CCA4014A-8B13-450B-9BE5-A0A3A2C18907}" dt="2019-12-11T21:15:02.493" v="5267" actId="26606"/>
          <ac:spMkLst>
            <pc:docMk/>
            <pc:sldMk cId="3363881376" sldId="280"/>
            <ac:spMk id="19465" creationId="{D13567AC-EB9A-47A9-B6EC-B5BDB73B113C}"/>
          </ac:spMkLst>
        </pc:spChg>
        <pc:picChg chg="add del mod">
          <ac:chgData name="Zinonas Zinonos" userId="43c0e026-f2ff-47f8-b77e-2fc26c804225" providerId="ADAL" clId="{CCA4014A-8B13-450B-9BE5-A0A3A2C18907}" dt="2019-12-11T21:13:19.838" v="5248"/>
          <ac:picMkLst>
            <pc:docMk/>
            <pc:sldMk cId="3363881376" sldId="280"/>
            <ac:picMk id="2050" creationId="{AACF40CD-954D-4F5D-8F66-A28CC5B913CF}"/>
          </ac:picMkLst>
        </pc:picChg>
        <pc:picChg chg="add mod ord">
          <ac:chgData name="Zinonas Zinonos" userId="43c0e026-f2ff-47f8-b77e-2fc26c804225" providerId="ADAL" clId="{CCA4014A-8B13-450B-9BE5-A0A3A2C18907}" dt="2019-12-11T21:15:02.493" v="5267" actId="26606"/>
          <ac:picMkLst>
            <pc:docMk/>
            <pc:sldMk cId="3363881376" sldId="280"/>
            <ac:picMk id="2052" creationId="{A89DACF3-FF63-4157-AF13-E217DAEF216A}"/>
          </ac:picMkLst>
        </pc:picChg>
        <pc:picChg chg="mod ord">
          <ac:chgData name="Zinonas Zinonos" userId="43c0e026-f2ff-47f8-b77e-2fc26c804225" providerId="ADAL" clId="{CCA4014A-8B13-450B-9BE5-A0A3A2C18907}" dt="2019-12-11T21:19:46.848" v="5292" actId="1076"/>
          <ac:picMkLst>
            <pc:docMk/>
            <pc:sldMk cId="3363881376" sldId="280"/>
            <ac:picMk id="3073" creationId="{00000000-0000-0000-0000-000000000000}"/>
          </ac:picMkLst>
        </pc:picChg>
        <pc:picChg chg="del mod ord">
          <ac:chgData name="Zinonas Zinonos" userId="43c0e026-f2ff-47f8-b77e-2fc26c804225" providerId="ADAL" clId="{CCA4014A-8B13-450B-9BE5-A0A3A2C18907}" dt="2019-12-11T21:13:21.448" v="5249" actId="478"/>
          <ac:picMkLst>
            <pc:docMk/>
            <pc:sldMk cId="3363881376" sldId="280"/>
            <ac:picMk id="3076" creationId="{00000000-0000-0000-0000-000000000000}"/>
          </ac:picMkLst>
        </pc:picChg>
        <pc:picChg chg="mod ord">
          <ac:chgData name="Zinonas Zinonos" userId="43c0e026-f2ff-47f8-b77e-2fc26c804225" providerId="ADAL" clId="{CCA4014A-8B13-450B-9BE5-A0A3A2C18907}" dt="2019-12-11T21:19:56.105" v="5294" actId="14100"/>
          <ac:picMkLst>
            <pc:docMk/>
            <pc:sldMk cId="3363881376" sldId="280"/>
            <ac:picMk id="19458" creationId="{00000000-0000-0000-0000-000000000000}"/>
          </ac:picMkLst>
        </pc:picChg>
      </pc:sldChg>
      <pc:sldChg chg="addSp modSp modNotesTx">
        <pc:chgData name="Zinonas Zinonos" userId="43c0e026-f2ff-47f8-b77e-2fc26c804225" providerId="ADAL" clId="{CCA4014A-8B13-450B-9BE5-A0A3A2C18907}" dt="2019-12-12T11:35:56.553" v="9866" actId="20577"/>
        <pc:sldMkLst>
          <pc:docMk/>
          <pc:sldMk cId="4225048443" sldId="281"/>
        </pc:sldMkLst>
        <pc:spChg chg="mod">
          <ac:chgData name="Zinonas Zinonos" userId="43c0e026-f2ff-47f8-b77e-2fc26c804225" providerId="ADAL" clId="{CCA4014A-8B13-450B-9BE5-A0A3A2C18907}" dt="2019-12-10T15:17:07.551" v="1179" actId="164"/>
          <ac:spMkLst>
            <pc:docMk/>
            <pc:sldMk cId="4225048443" sldId="281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17:07.551" v="1179" actId="164"/>
          <ac:spMkLst>
            <pc:docMk/>
            <pc:sldMk cId="4225048443" sldId="281"/>
            <ac:spMk id="6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17:07.551" v="1179" actId="164"/>
          <ac:spMkLst>
            <pc:docMk/>
            <pc:sldMk cId="4225048443" sldId="281"/>
            <ac:spMk id="7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17:07.551" v="1179" actId="164"/>
          <ac:spMkLst>
            <pc:docMk/>
            <pc:sldMk cId="4225048443" sldId="281"/>
            <ac:spMk id="8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23:45:11.028" v="2135" actId="14100"/>
          <ac:spMkLst>
            <pc:docMk/>
            <pc:sldMk cId="4225048443" sldId="281"/>
            <ac:spMk id="9" creationId="{E90E2AFA-8326-44C0-9ACE-30A2A4C38625}"/>
          </ac:spMkLst>
        </pc:spChg>
        <pc:spChg chg="add mod">
          <ac:chgData name="Zinonas Zinonos" userId="43c0e026-f2ff-47f8-b77e-2fc26c804225" providerId="ADAL" clId="{CCA4014A-8B13-450B-9BE5-A0A3A2C18907}" dt="2019-12-10T15:16:34.881" v="1171" actId="20577"/>
          <ac:spMkLst>
            <pc:docMk/>
            <pc:sldMk cId="4225048443" sldId="281"/>
            <ac:spMk id="10" creationId="{673C0C1D-F34F-4C7E-A6C8-563CC5E9543B}"/>
          </ac:spMkLst>
        </pc:spChg>
        <pc:grpChg chg="add mod">
          <ac:chgData name="Zinonas Zinonos" userId="43c0e026-f2ff-47f8-b77e-2fc26c804225" providerId="ADAL" clId="{CCA4014A-8B13-450B-9BE5-A0A3A2C18907}" dt="2019-12-10T15:17:23.580" v="1182" actId="1076"/>
          <ac:grpSpMkLst>
            <pc:docMk/>
            <pc:sldMk cId="4225048443" sldId="281"/>
            <ac:grpSpMk id="2" creationId="{6CB1B3B0-C4A1-4973-832A-D618BA6B4A1F}"/>
          </ac:grpSpMkLst>
        </pc:grpChg>
        <pc:picChg chg="mod">
          <ac:chgData name="Zinonas Zinonos" userId="43c0e026-f2ff-47f8-b77e-2fc26c804225" providerId="ADAL" clId="{CCA4014A-8B13-450B-9BE5-A0A3A2C18907}" dt="2019-12-10T15:17:07.551" v="1179" actId="164"/>
          <ac:picMkLst>
            <pc:docMk/>
            <pc:sldMk cId="4225048443" sldId="281"/>
            <ac:picMk id="4" creationId="{00000000-0000-0000-0000-000000000000}"/>
          </ac:picMkLst>
        </pc:picChg>
      </pc:sldChg>
      <pc:sldChg chg="addSp delSp modSp modNotesTx">
        <pc:chgData name="Zinonas Zinonos" userId="43c0e026-f2ff-47f8-b77e-2fc26c804225" providerId="ADAL" clId="{CCA4014A-8B13-450B-9BE5-A0A3A2C18907}" dt="2019-12-12T11:40:19.102" v="9928" actId="20577"/>
        <pc:sldMkLst>
          <pc:docMk/>
          <pc:sldMk cId="4075092481" sldId="282"/>
        </pc:sldMkLst>
        <pc:spChg chg="add del mod">
          <ac:chgData name="Zinonas Zinonos" userId="43c0e026-f2ff-47f8-b77e-2fc26c804225" providerId="ADAL" clId="{CCA4014A-8B13-450B-9BE5-A0A3A2C18907}" dt="2019-12-12T09:08:28.487" v="7624" actId="478"/>
          <ac:spMkLst>
            <pc:docMk/>
            <pc:sldMk cId="4075092481" sldId="282"/>
            <ac:spMk id="2" creationId="{B6F548AE-0C65-48AD-B0AA-0BDE9ACC0F28}"/>
          </ac:spMkLst>
        </pc:spChg>
        <pc:spChg chg="mod ord">
          <ac:chgData name="Zinonas Zinonos" userId="43c0e026-f2ff-47f8-b77e-2fc26c804225" providerId="ADAL" clId="{CCA4014A-8B13-450B-9BE5-A0A3A2C18907}" dt="2019-12-12T09:11:22.762" v="7634" actId="166"/>
          <ac:spMkLst>
            <pc:docMk/>
            <pc:sldMk cId="4075092481" sldId="282"/>
            <ac:spMk id="3" creationId="{00000000-0000-0000-0000-000000000000}"/>
          </ac:spMkLst>
        </pc:spChg>
        <pc:spChg chg="del mod">
          <ac:chgData name="Zinonas Zinonos" userId="43c0e026-f2ff-47f8-b77e-2fc26c804225" providerId="ADAL" clId="{CCA4014A-8B13-450B-9BE5-A0A3A2C18907}" dt="2019-12-10T15:49:32.135" v="1293" actId="478"/>
          <ac:spMkLst>
            <pc:docMk/>
            <pc:sldMk cId="4075092481" sldId="282"/>
            <ac:spMk id="4" creationId="{00000000-0000-0000-0000-000000000000}"/>
          </ac:spMkLst>
        </pc:spChg>
        <pc:spChg chg="add del mod">
          <ac:chgData name="Zinonas Zinonos" userId="43c0e026-f2ff-47f8-b77e-2fc26c804225" providerId="ADAL" clId="{CCA4014A-8B13-450B-9BE5-A0A3A2C18907}" dt="2019-12-12T09:08:57.514" v="7626" actId="478"/>
          <ac:spMkLst>
            <pc:docMk/>
            <pc:sldMk cId="4075092481" sldId="282"/>
            <ac:spMk id="4" creationId="{AE8D9787-DBE5-4B45-B252-5154D37E03F7}"/>
          </ac:spMkLst>
        </pc:spChg>
        <pc:spChg chg="del mod">
          <ac:chgData name="Zinonas Zinonos" userId="43c0e026-f2ff-47f8-b77e-2fc26c804225" providerId="ADAL" clId="{CCA4014A-8B13-450B-9BE5-A0A3A2C18907}" dt="2019-12-12T09:11:39.182" v="7639"/>
          <ac:spMkLst>
            <pc:docMk/>
            <pc:sldMk cId="4075092481" sldId="282"/>
            <ac:spMk id="6" creationId="{00000000-0000-0000-0000-000000000000}"/>
          </ac:spMkLst>
        </pc:spChg>
        <pc:spChg chg="add">
          <ac:chgData name="Zinonas Zinonos" userId="43c0e026-f2ff-47f8-b77e-2fc26c804225" providerId="ADAL" clId="{CCA4014A-8B13-450B-9BE5-A0A3A2C18907}" dt="2019-12-10T15:49:32.955" v="1294"/>
          <ac:spMkLst>
            <pc:docMk/>
            <pc:sldMk cId="4075092481" sldId="282"/>
            <ac:spMk id="7" creationId="{81BAC4D7-590C-44F4-8B04-6B0F801AF175}"/>
          </ac:spMkLst>
        </pc:spChg>
        <pc:spChg chg="add mod">
          <ac:chgData name="Zinonas Zinonos" userId="43c0e026-f2ff-47f8-b77e-2fc26c804225" providerId="ADAL" clId="{CCA4014A-8B13-450B-9BE5-A0A3A2C18907}" dt="2019-12-10T21:20:00.259" v="1740" actId="1076"/>
          <ac:spMkLst>
            <pc:docMk/>
            <pc:sldMk cId="4075092481" sldId="282"/>
            <ac:spMk id="8" creationId="{27ECE6A0-7D67-4813-8370-34C8FCC0DFEB}"/>
          </ac:spMkLst>
        </pc:spChg>
        <pc:spChg chg="add del mod">
          <ac:chgData name="Zinonas Zinonos" userId="43c0e026-f2ff-47f8-b77e-2fc26c804225" providerId="ADAL" clId="{CCA4014A-8B13-450B-9BE5-A0A3A2C18907}" dt="2019-12-12T09:09:08.534" v="7628" actId="478"/>
          <ac:spMkLst>
            <pc:docMk/>
            <pc:sldMk cId="4075092481" sldId="282"/>
            <ac:spMk id="9" creationId="{276619CB-7496-4AAD-8F28-37D1F05B63E7}"/>
          </ac:spMkLst>
        </pc:spChg>
        <pc:spChg chg="add mod">
          <ac:chgData name="Zinonas Zinonos" userId="43c0e026-f2ff-47f8-b77e-2fc26c804225" providerId="ADAL" clId="{CCA4014A-8B13-450B-9BE5-A0A3A2C18907}" dt="2019-12-12T09:11:23.581" v="7635" actId="1076"/>
          <ac:spMkLst>
            <pc:docMk/>
            <pc:sldMk cId="4075092481" sldId="282"/>
            <ac:spMk id="10" creationId="{C45ED686-A425-4A56-A8F5-51F3A7B74695}"/>
          </ac:spMkLst>
        </pc:spChg>
        <pc:spChg chg="add mod">
          <ac:chgData name="Zinonas Zinonos" userId="43c0e026-f2ff-47f8-b77e-2fc26c804225" providerId="ADAL" clId="{CCA4014A-8B13-450B-9BE5-A0A3A2C18907}" dt="2019-12-12T09:12:03.351" v="7656" actId="122"/>
          <ac:spMkLst>
            <pc:docMk/>
            <pc:sldMk cId="4075092481" sldId="282"/>
            <ac:spMk id="12" creationId="{ED8CDFE7-A912-4CD7-9AB7-E4E732F8CCC0}"/>
          </ac:spMkLst>
        </pc:spChg>
        <pc:spChg chg="add mod">
          <ac:chgData name="Zinonas Zinonos" userId="43c0e026-f2ff-47f8-b77e-2fc26c804225" providerId="ADAL" clId="{CCA4014A-8B13-450B-9BE5-A0A3A2C18907}" dt="2019-12-12T09:12:07.734" v="7658" actId="20577"/>
          <ac:spMkLst>
            <pc:docMk/>
            <pc:sldMk cId="4075092481" sldId="282"/>
            <ac:spMk id="13" creationId="{8FD2F2DA-2394-490E-89DB-12C61033A1D0}"/>
          </ac:spMkLst>
        </pc:spChg>
        <pc:picChg chg="mod">
          <ac:chgData name="Zinonas Zinonos" userId="43c0e026-f2ff-47f8-b77e-2fc26c804225" providerId="ADAL" clId="{CCA4014A-8B13-450B-9BE5-A0A3A2C18907}" dt="2019-12-10T21:19:20.082" v="1732" actId="1076"/>
          <ac:picMkLst>
            <pc:docMk/>
            <pc:sldMk cId="4075092481" sldId="282"/>
            <ac:picMk id="5123" creationId="{00000000-0000-0000-0000-000000000000}"/>
          </ac:picMkLst>
        </pc:picChg>
        <pc:cxnChg chg="del mod">
          <ac:chgData name="Zinonas Zinonos" userId="43c0e026-f2ff-47f8-b77e-2fc26c804225" providerId="ADAL" clId="{CCA4014A-8B13-450B-9BE5-A0A3A2C18907}" dt="2019-12-12T09:07:46.625" v="7622" actId="478"/>
          <ac:cxnSpMkLst>
            <pc:docMk/>
            <pc:sldMk cId="4075092481" sldId="282"/>
            <ac:cxnSpMk id="5" creationId="{00000000-0000-0000-0000-000000000000}"/>
          </ac:cxnSpMkLst>
        </pc:cxnChg>
      </pc:sldChg>
      <pc:sldChg chg="addSp delSp modSp mod ord setBg modNotesTx">
        <pc:chgData name="Zinonas Zinonos" userId="43c0e026-f2ff-47f8-b77e-2fc26c804225" providerId="ADAL" clId="{CCA4014A-8B13-450B-9BE5-A0A3A2C18907}" dt="2019-12-12T08:10:01.014" v="5743" actId="20577"/>
        <pc:sldMkLst>
          <pc:docMk/>
          <pc:sldMk cId="2482440297" sldId="283"/>
        </pc:sldMkLst>
        <pc:spChg chg="mod">
          <ac:chgData name="Zinonas Zinonos" userId="43c0e026-f2ff-47f8-b77e-2fc26c804225" providerId="ADAL" clId="{CCA4014A-8B13-450B-9BE5-A0A3A2C18907}" dt="2019-12-11T09:52:20.249" v="4387" actId="403"/>
          <ac:spMkLst>
            <pc:docMk/>
            <pc:sldMk cId="2482440297" sldId="283"/>
            <ac:spMk id="3" creationId="{00000000-0000-0000-0000-000000000000}"/>
          </ac:spMkLst>
        </pc:spChg>
        <pc:spChg chg="mod ord">
          <ac:chgData name="Zinonas Zinonos" userId="43c0e026-f2ff-47f8-b77e-2fc26c804225" providerId="ADAL" clId="{CCA4014A-8B13-450B-9BE5-A0A3A2C18907}" dt="2019-12-10T12:02:40.398" v="29" actId="26606"/>
          <ac:spMkLst>
            <pc:docMk/>
            <pc:sldMk cId="2482440297" sldId="283"/>
            <ac:spMk id="4" creationId="{00000000-0000-0000-0000-000000000000}"/>
          </ac:spMkLst>
        </pc:spChg>
        <pc:spChg chg="add del">
          <ac:chgData name="Zinonas Zinonos" userId="43c0e026-f2ff-47f8-b77e-2fc26c804225" providerId="ADAL" clId="{CCA4014A-8B13-450B-9BE5-A0A3A2C18907}" dt="2019-12-10T12:02:40.384" v="28" actId="26606"/>
          <ac:spMkLst>
            <pc:docMk/>
            <pc:sldMk cId="2482440297" sldId="283"/>
            <ac:spMk id="71" creationId="{1660E788-AFA9-4A1B-9991-6AA74632A15B}"/>
          </ac:spMkLst>
        </pc:spChg>
        <pc:spChg chg="add del">
          <ac:chgData name="Zinonas Zinonos" userId="43c0e026-f2ff-47f8-b77e-2fc26c804225" providerId="ADAL" clId="{CCA4014A-8B13-450B-9BE5-A0A3A2C18907}" dt="2019-12-10T12:02:40.384" v="28" actId="26606"/>
          <ac:spMkLst>
            <pc:docMk/>
            <pc:sldMk cId="2482440297" sldId="283"/>
            <ac:spMk id="73" creationId="{867D4867-5BA7-4462-B2F6-A23F4A622AA7}"/>
          </ac:spMkLst>
        </pc:spChg>
        <pc:picChg chg="mod">
          <ac:chgData name="Zinonas Zinonos" userId="43c0e026-f2ff-47f8-b77e-2fc26c804225" providerId="ADAL" clId="{CCA4014A-8B13-450B-9BE5-A0A3A2C18907}" dt="2019-12-10T12:02:40.398" v="29" actId="26606"/>
          <ac:picMkLst>
            <pc:docMk/>
            <pc:sldMk cId="2482440297" sldId="283"/>
            <ac:picMk id="1026" creationId="{00000000-0000-0000-0000-000000000000}"/>
          </ac:picMkLst>
        </pc:picChg>
      </pc:sldChg>
      <pc:sldChg chg="modSp modNotesTx">
        <pc:chgData name="Zinonas Zinonos" userId="43c0e026-f2ff-47f8-b77e-2fc26c804225" providerId="ADAL" clId="{CCA4014A-8B13-450B-9BE5-A0A3A2C18907}" dt="2019-12-12T08:14:18.805" v="5983" actId="20577"/>
        <pc:sldMkLst>
          <pc:docMk/>
          <pc:sldMk cId="166648584" sldId="284"/>
        </pc:sldMkLst>
        <pc:spChg chg="mod">
          <ac:chgData name="Zinonas Zinonos" userId="43c0e026-f2ff-47f8-b77e-2fc26c804225" providerId="ADAL" clId="{CCA4014A-8B13-450B-9BE5-A0A3A2C18907}" dt="2019-12-10T14:21:13.243" v="463" actId="1076"/>
          <ac:spMkLst>
            <pc:docMk/>
            <pc:sldMk cId="166648584" sldId="284"/>
            <ac:spMk id="12" creationId="{00000000-0000-0000-0000-000000000000}"/>
          </ac:spMkLst>
        </pc:spChg>
      </pc:sldChg>
      <pc:sldChg chg="addSp modSp modNotesTx">
        <pc:chgData name="Zinonas Zinonos" userId="43c0e026-f2ff-47f8-b77e-2fc26c804225" providerId="ADAL" clId="{CCA4014A-8B13-450B-9BE5-A0A3A2C18907}" dt="2019-12-12T11:30:43.631" v="9825" actId="20577"/>
        <pc:sldMkLst>
          <pc:docMk/>
          <pc:sldMk cId="864269192" sldId="285"/>
        </pc:sldMkLst>
        <pc:spChg chg="mod">
          <ac:chgData name="Zinonas Zinonos" userId="43c0e026-f2ff-47f8-b77e-2fc26c804225" providerId="ADAL" clId="{CCA4014A-8B13-450B-9BE5-A0A3A2C18907}" dt="2019-12-12T08:50:28.643" v="7372" actId="2710"/>
          <ac:spMkLst>
            <pc:docMk/>
            <pc:sldMk cId="864269192" sldId="285"/>
            <ac:spMk id="2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10:24.809" v="998" actId="1076"/>
          <ac:spMkLst>
            <pc:docMk/>
            <pc:sldMk cId="864269192" sldId="285"/>
            <ac:spMk id="3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23:43:50.436" v="2124" actId="1076"/>
          <ac:spMkLst>
            <pc:docMk/>
            <pc:sldMk cId="864269192" sldId="285"/>
            <ac:spMk id="10" creationId="{D93A5E06-0A7C-4E46-B965-1D0C16BE5074}"/>
          </ac:spMkLst>
        </pc:spChg>
      </pc:sldChg>
      <pc:sldChg chg="addSp delSp modSp modNotesTx">
        <pc:chgData name="Zinonas Zinonos" userId="43c0e026-f2ff-47f8-b77e-2fc26c804225" providerId="ADAL" clId="{CCA4014A-8B13-450B-9BE5-A0A3A2C18907}" dt="2019-12-12T11:49:08.202" v="9958" actId="20577"/>
        <pc:sldMkLst>
          <pc:docMk/>
          <pc:sldMk cId="846878605" sldId="286"/>
        </pc:sldMkLst>
        <pc:spChg chg="del">
          <ac:chgData name="Zinonas Zinonos" userId="43c0e026-f2ff-47f8-b77e-2fc26c804225" providerId="ADAL" clId="{CCA4014A-8B13-450B-9BE5-A0A3A2C18907}" dt="2019-12-10T20:49:53.142" v="1668" actId="478"/>
          <ac:spMkLst>
            <pc:docMk/>
            <pc:sldMk cId="846878605" sldId="286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42:16.021" v="2118" actId="1076"/>
          <ac:spMkLst>
            <pc:docMk/>
            <pc:sldMk cId="846878605" sldId="286"/>
            <ac:spMk id="4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42:16.021" v="2118" actId="1076"/>
          <ac:spMkLst>
            <pc:docMk/>
            <pc:sldMk cId="846878605" sldId="286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42:16.021" v="2118" actId="1076"/>
          <ac:spMkLst>
            <pc:docMk/>
            <pc:sldMk cId="846878605" sldId="286"/>
            <ac:spMk id="6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23:42:16.021" v="2118" actId="1076"/>
          <ac:spMkLst>
            <pc:docMk/>
            <pc:sldMk cId="846878605" sldId="286"/>
            <ac:spMk id="8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0T23:48:51.971" v="2154" actId="1076"/>
          <ac:spMkLst>
            <pc:docMk/>
            <pc:sldMk cId="846878605" sldId="286"/>
            <ac:spMk id="11" creationId="{0DAE03DB-A318-47D1-9950-9AC383F54E25}"/>
          </ac:spMkLst>
        </pc:spChg>
        <pc:spChg chg="add mod">
          <ac:chgData name="Zinonas Zinonos" userId="43c0e026-f2ff-47f8-b77e-2fc26c804225" providerId="ADAL" clId="{CCA4014A-8B13-450B-9BE5-A0A3A2C18907}" dt="2019-12-11T19:10:15.320" v="4757" actId="20577"/>
          <ac:spMkLst>
            <pc:docMk/>
            <pc:sldMk cId="846878605" sldId="286"/>
            <ac:spMk id="15" creationId="{B0A50C6B-B741-4222-A146-6862DCC6FF46}"/>
          </ac:spMkLst>
        </pc:spChg>
        <pc:picChg chg="add mod">
          <ac:chgData name="Zinonas Zinonos" userId="43c0e026-f2ff-47f8-b77e-2fc26c804225" providerId="ADAL" clId="{CCA4014A-8B13-450B-9BE5-A0A3A2C18907}" dt="2019-12-10T23:42:23.383" v="2119" actId="1076"/>
          <ac:picMkLst>
            <pc:docMk/>
            <pc:sldMk cId="846878605" sldId="286"/>
            <ac:picMk id="10" creationId="{9A23976B-E9F9-4967-8B68-E711699189E1}"/>
          </ac:picMkLst>
        </pc:picChg>
        <pc:picChg chg="mod">
          <ac:chgData name="Zinonas Zinonos" userId="43c0e026-f2ff-47f8-b77e-2fc26c804225" providerId="ADAL" clId="{CCA4014A-8B13-450B-9BE5-A0A3A2C18907}" dt="2019-12-10T23:42:16.021" v="2118" actId="1076"/>
          <ac:picMkLst>
            <pc:docMk/>
            <pc:sldMk cId="846878605" sldId="286"/>
            <ac:picMk id="1026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0T23:42:16.021" v="2118" actId="1076"/>
          <ac:picMkLst>
            <pc:docMk/>
            <pc:sldMk cId="846878605" sldId="286"/>
            <ac:picMk id="1027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0T23:42:16.021" v="2118" actId="1076"/>
          <ac:picMkLst>
            <pc:docMk/>
            <pc:sldMk cId="846878605" sldId="286"/>
            <ac:picMk id="3074" creationId="{00000000-0000-0000-0000-000000000000}"/>
          </ac:picMkLst>
        </pc:picChg>
        <pc:cxnChg chg="add mod">
          <ac:chgData name="Zinonas Zinonos" userId="43c0e026-f2ff-47f8-b77e-2fc26c804225" providerId="ADAL" clId="{CCA4014A-8B13-450B-9BE5-A0A3A2C18907}" dt="2019-12-10T23:42:16.021" v="2118" actId="1076"/>
          <ac:cxnSpMkLst>
            <pc:docMk/>
            <pc:sldMk cId="846878605" sldId="286"/>
            <ac:cxnSpMk id="7" creationId="{E15A687F-0319-4005-9415-3F760A13E137}"/>
          </ac:cxnSpMkLst>
        </pc:cxnChg>
        <pc:cxnChg chg="add mod">
          <ac:chgData name="Zinonas Zinonos" userId="43c0e026-f2ff-47f8-b77e-2fc26c804225" providerId="ADAL" clId="{CCA4014A-8B13-450B-9BE5-A0A3A2C18907}" dt="2019-12-10T23:42:16.021" v="2118" actId="1076"/>
          <ac:cxnSpMkLst>
            <pc:docMk/>
            <pc:sldMk cId="846878605" sldId="286"/>
            <ac:cxnSpMk id="14" creationId="{3D73B3B5-1249-4B47-9BC5-A9766FE88A58}"/>
          </ac:cxnSpMkLst>
        </pc:cxnChg>
        <pc:cxnChg chg="add mod">
          <ac:chgData name="Zinonas Zinonos" userId="43c0e026-f2ff-47f8-b77e-2fc26c804225" providerId="ADAL" clId="{CCA4014A-8B13-450B-9BE5-A0A3A2C18907}" dt="2019-12-10T23:42:45.571" v="2123" actId="14100"/>
          <ac:cxnSpMkLst>
            <pc:docMk/>
            <pc:sldMk cId="846878605" sldId="286"/>
            <ac:cxnSpMk id="17" creationId="{99C05E7A-F4CB-4076-B9FC-6EDC31A55B83}"/>
          </ac:cxnSpMkLst>
        </pc:cxnChg>
      </pc:sldChg>
      <pc:sldChg chg="addSp delSp modSp mod setBg modNotesTx">
        <pc:chgData name="Zinonas Zinonos" userId="43c0e026-f2ff-47f8-b77e-2fc26c804225" providerId="ADAL" clId="{CCA4014A-8B13-450B-9BE5-A0A3A2C18907}" dt="2019-12-12T11:39:04.133" v="9893" actId="20577"/>
        <pc:sldMkLst>
          <pc:docMk/>
          <pc:sldMk cId="321370651" sldId="287"/>
        </pc:sldMkLst>
        <pc:spChg chg="del">
          <ac:chgData name="Zinonas Zinonos" userId="43c0e026-f2ff-47f8-b77e-2fc26c804225" providerId="ADAL" clId="{CCA4014A-8B13-450B-9BE5-A0A3A2C18907}" dt="2019-12-10T15:49:16.057" v="1279" actId="478"/>
          <ac:spMkLst>
            <pc:docMk/>
            <pc:sldMk cId="321370651" sldId="287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52:08.298" v="1322" actId="14100"/>
          <ac:spMkLst>
            <pc:docMk/>
            <pc:sldMk cId="321370651" sldId="287"/>
            <ac:spMk id="6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0T15:56:08.901" v="1351" actId="26606"/>
          <ac:spMkLst>
            <pc:docMk/>
            <pc:sldMk cId="321370651" sldId="287"/>
            <ac:spMk id="7" creationId="{00000000-0000-0000-0000-000000000000}"/>
          </ac:spMkLst>
        </pc:spChg>
        <pc:spChg chg="add mod ord">
          <ac:chgData name="Zinonas Zinonos" userId="43c0e026-f2ff-47f8-b77e-2fc26c804225" providerId="ADAL" clId="{CCA4014A-8B13-450B-9BE5-A0A3A2C18907}" dt="2019-12-10T15:56:08.901" v="1351" actId="26606"/>
          <ac:spMkLst>
            <pc:docMk/>
            <pc:sldMk cId="321370651" sldId="287"/>
            <ac:spMk id="9" creationId="{7881F53D-3111-49A0-BF93-75376754F313}"/>
          </ac:spMkLst>
        </pc:spChg>
        <pc:spChg chg="mod">
          <ac:chgData name="Zinonas Zinonos" userId="43c0e026-f2ff-47f8-b77e-2fc26c804225" providerId="ADAL" clId="{CCA4014A-8B13-450B-9BE5-A0A3A2C18907}" dt="2019-12-10T23:45:25.414" v="2136" actId="1076"/>
          <ac:spMkLst>
            <pc:docMk/>
            <pc:sldMk cId="321370651" sldId="287"/>
            <ac:spMk id="10" creationId="{00000000-0000-0000-0000-000000000000}"/>
          </ac:spMkLst>
        </pc:spChg>
        <pc:spChg chg="add mod ord">
          <ac:chgData name="Zinonas Zinonos" userId="43c0e026-f2ff-47f8-b77e-2fc26c804225" providerId="ADAL" clId="{CCA4014A-8B13-450B-9BE5-A0A3A2C18907}" dt="2019-12-10T15:56:08.901" v="1351" actId="26606"/>
          <ac:spMkLst>
            <pc:docMk/>
            <pc:sldMk cId="321370651" sldId="287"/>
            <ac:spMk id="11" creationId="{5129C0DE-4F69-41CF-B54B-2BEAFC582553}"/>
          </ac:spMkLst>
        </pc:spChg>
        <pc:spChg chg="add del">
          <ac:chgData name="Zinonas Zinonos" userId="43c0e026-f2ff-47f8-b77e-2fc26c804225" providerId="ADAL" clId="{CCA4014A-8B13-450B-9BE5-A0A3A2C18907}" dt="2019-12-10T15:56:08.901" v="1351" actId="26606"/>
          <ac:spMkLst>
            <pc:docMk/>
            <pc:sldMk cId="321370651" sldId="287"/>
            <ac:spMk id="70" creationId="{E9F26AF7-9AC1-49A4-8F89-2C63E1C0A0BB}"/>
          </ac:spMkLst>
        </pc:spChg>
        <pc:picChg chg="add mod ord">
          <ac:chgData name="Zinonas Zinonos" userId="43c0e026-f2ff-47f8-b77e-2fc26c804225" providerId="ADAL" clId="{CCA4014A-8B13-450B-9BE5-A0A3A2C18907}" dt="2019-12-10T15:56:16.528" v="1354" actId="1076"/>
          <ac:picMkLst>
            <pc:docMk/>
            <pc:sldMk cId="321370651" sldId="287"/>
            <ac:picMk id="12" creationId="{16508E8F-C3C4-4523-8678-423A71B685A9}"/>
          </ac:picMkLst>
        </pc:picChg>
        <pc:picChg chg="add mod">
          <ac:chgData name="Zinonas Zinonos" userId="43c0e026-f2ff-47f8-b77e-2fc26c804225" providerId="ADAL" clId="{CCA4014A-8B13-450B-9BE5-A0A3A2C18907}" dt="2019-12-10T15:56:41.218" v="1356" actId="1076"/>
          <ac:picMkLst>
            <pc:docMk/>
            <pc:sldMk cId="321370651" sldId="287"/>
            <ac:picMk id="13" creationId="{06AB248B-7D45-4FB4-B879-DC9C20F1DB78}"/>
          </ac:picMkLst>
        </pc:picChg>
        <pc:picChg chg="mod">
          <ac:chgData name="Zinonas Zinonos" userId="43c0e026-f2ff-47f8-b77e-2fc26c804225" providerId="ADAL" clId="{CCA4014A-8B13-450B-9BE5-A0A3A2C18907}" dt="2019-12-10T15:56:08.901" v="1351" actId="26606"/>
          <ac:picMkLst>
            <pc:docMk/>
            <pc:sldMk cId="321370651" sldId="287"/>
            <ac:picMk id="4097" creationId="{00000000-0000-0000-0000-000000000000}"/>
          </ac:picMkLst>
        </pc:picChg>
      </pc:sldChg>
      <pc:sldChg chg="addSp delSp modSp modTransition modAnim modNotesTx">
        <pc:chgData name="Zinonas Zinonos" userId="43c0e026-f2ff-47f8-b77e-2fc26c804225" providerId="ADAL" clId="{CCA4014A-8B13-450B-9BE5-A0A3A2C18907}" dt="2019-12-12T11:55:32.338" v="10040" actId="20577"/>
        <pc:sldMkLst>
          <pc:docMk/>
          <pc:sldMk cId="3871277204" sldId="289"/>
        </pc:sldMkLst>
        <pc:spChg chg="del">
          <ac:chgData name="Zinonas Zinonos" userId="43c0e026-f2ff-47f8-b77e-2fc26c804225" providerId="ADAL" clId="{CCA4014A-8B13-450B-9BE5-A0A3A2C18907}" dt="2019-12-11T09:14:44.323" v="3164" actId="478"/>
          <ac:spMkLst>
            <pc:docMk/>
            <pc:sldMk cId="3871277204" sldId="289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2T09:42:56.534" v="9337" actId="207"/>
          <ac:spMkLst>
            <pc:docMk/>
            <pc:sldMk cId="3871277204" sldId="289"/>
            <ac:spMk id="4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15:25.468" v="3170" actId="1076"/>
          <ac:spMkLst>
            <pc:docMk/>
            <pc:sldMk cId="3871277204" sldId="289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15:29.187" v="3171" actId="1076"/>
          <ac:spMkLst>
            <pc:docMk/>
            <pc:sldMk cId="3871277204" sldId="289"/>
            <ac:spMk id="11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1T09:14:42.209" v="3163" actId="14100"/>
          <ac:spMkLst>
            <pc:docMk/>
            <pc:sldMk cId="3871277204" sldId="289"/>
            <ac:spMk id="13" creationId="{3FDE789F-18DA-45E5-9845-CCCD48233B90}"/>
          </ac:spMkLst>
        </pc:spChg>
        <pc:spChg chg="add mod">
          <ac:chgData name="Zinonas Zinonos" userId="43c0e026-f2ff-47f8-b77e-2fc26c804225" providerId="ADAL" clId="{CCA4014A-8B13-450B-9BE5-A0A3A2C18907}" dt="2019-12-11T09:16:04.349" v="3177" actId="1076"/>
          <ac:spMkLst>
            <pc:docMk/>
            <pc:sldMk cId="3871277204" sldId="289"/>
            <ac:spMk id="14" creationId="{3706171B-D3D3-428F-8B3A-F1905DD438A3}"/>
          </ac:spMkLst>
        </pc:spChg>
        <pc:picChg chg="add del">
          <ac:chgData name="Zinonas Zinonos" userId="43c0e026-f2ff-47f8-b77e-2fc26c804225" providerId="ADAL" clId="{CCA4014A-8B13-450B-9BE5-A0A3A2C18907}" dt="2019-12-12T09:42:27.752" v="9332"/>
          <ac:picMkLst>
            <pc:docMk/>
            <pc:sldMk cId="3871277204" sldId="289"/>
            <ac:picMk id="19" creationId="{403217A2-C4B4-4176-B113-3CEB09E94F9D}"/>
          </ac:picMkLst>
        </pc:picChg>
        <pc:picChg chg="add mod">
          <ac:chgData name="Zinonas Zinonos" userId="43c0e026-f2ff-47f8-b77e-2fc26c804225" providerId="ADAL" clId="{CCA4014A-8B13-450B-9BE5-A0A3A2C18907}" dt="2019-12-11T10:42:35.281" v="4567" actId="1076"/>
          <ac:picMkLst>
            <pc:docMk/>
            <pc:sldMk cId="3871277204" sldId="289"/>
            <ac:picMk id="1026" creationId="{49467F91-54E1-4539-B459-11E5CCE4D93A}"/>
          </ac:picMkLst>
        </pc:picChg>
        <pc:picChg chg="mod">
          <ac:chgData name="Zinonas Zinonos" userId="43c0e026-f2ff-47f8-b77e-2fc26c804225" providerId="ADAL" clId="{CCA4014A-8B13-450B-9BE5-A0A3A2C18907}" dt="2019-12-11T09:16:23.025" v="3178" actId="1076"/>
          <ac:picMkLst>
            <pc:docMk/>
            <pc:sldMk cId="3871277204" sldId="289"/>
            <ac:picMk id="5122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16:23.025" v="3178" actId="1076"/>
          <ac:picMkLst>
            <pc:docMk/>
            <pc:sldMk cId="3871277204" sldId="289"/>
            <ac:picMk id="5123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15:21.635" v="3169" actId="1076"/>
          <ac:picMkLst>
            <pc:docMk/>
            <pc:sldMk cId="3871277204" sldId="289"/>
            <ac:picMk id="8194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15:09.857" v="3166" actId="14100"/>
          <ac:picMkLst>
            <pc:docMk/>
            <pc:sldMk cId="3871277204" sldId="289"/>
            <ac:picMk id="8195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10:42:49.532" v="4568" actId="166"/>
          <ac:picMkLst>
            <pc:docMk/>
            <pc:sldMk cId="3871277204" sldId="289"/>
            <ac:picMk id="8196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16:29.457" v="3179" actId="1076"/>
          <ac:picMkLst>
            <pc:docMk/>
            <pc:sldMk cId="3871277204" sldId="289"/>
            <ac:picMk id="8197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16:23.025" v="3178" actId="1076"/>
          <ac:picMkLst>
            <pc:docMk/>
            <pc:sldMk cId="3871277204" sldId="289"/>
            <ac:picMk id="8198" creationId="{00000000-0000-0000-0000-000000000000}"/>
          </ac:picMkLst>
        </pc:picChg>
        <pc:cxnChg chg="add mod">
          <ac:chgData name="Zinonas Zinonos" userId="43c0e026-f2ff-47f8-b77e-2fc26c804225" providerId="ADAL" clId="{CCA4014A-8B13-450B-9BE5-A0A3A2C18907}" dt="2019-12-12T09:41:51.678" v="9326" actId="11529"/>
          <ac:cxnSpMkLst>
            <pc:docMk/>
            <pc:sldMk cId="3871277204" sldId="289"/>
            <ac:cxnSpMk id="3" creationId="{11B50111-2CF3-4393-ADE8-0AFD7E87AED1}"/>
          </ac:cxnSpMkLst>
        </pc:cxnChg>
        <pc:cxnChg chg="add mod">
          <ac:chgData name="Zinonas Zinonos" userId="43c0e026-f2ff-47f8-b77e-2fc26c804225" providerId="ADAL" clId="{CCA4014A-8B13-450B-9BE5-A0A3A2C18907}" dt="2019-12-12T09:42:43.176" v="9336" actId="14100"/>
          <ac:cxnSpMkLst>
            <pc:docMk/>
            <pc:sldMk cId="3871277204" sldId="289"/>
            <ac:cxnSpMk id="7" creationId="{391C456F-0164-4508-B9A4-1B1EFA09FFED}"/>
          </ac:cxnSpMkLst>
        </pc:cxnChg>
        <pc:cxnChg chg="add mod">
          <ac:chgData name="Zinonas Zinonos" userId="43c0e026-f2ff-47f8-b77e-2fc26c804225" providerId="ADAL" clId="{CCA4014A-8B13-450B-9BE5-A0A3A2C18907}" dt="2019-12-12T09:42:37.926" v="9335" actId="14100"/>
          <ac:cxnSpMkLst>
            <pc:docMk/>
            <pc:sldMk cId="3871277204" sldId="289"/>
            <ac:cxnSpMk id="20" creationId="{EEE3F8BC-99A8-4449-9A10-38FC676DAE8B}"/>
          </ac:cxnSpMkLst>
        </pc:cxnChg>
      </pc:sldChg>
      <pc:sldChg chg="delSp modSp">
        <pc:chgData name="Zinonas Zinonos" userId="43c0e026-f2ff-47f8-b77e-2fc26c804225" providerId="ADAL" clId="{CCA4014A-8B13-450B-9BE5-A0A3A2C18907}" dt="2019-12-12T09:49:30.607" v="9422" actId="207"/>
        <pc:sldMkLst>
          <pc:docMk/>
          <pc:sldMk cId="195634985" sldId="290"/>
        </pc:sldMkLst>
        <pc:spChg chg="del">
          <ac:chgData name="Zinonas Zinonos" userId="43c0e026-f2ff-47f8-b77e-2fc26c804225" providerId="ADAL" clId="{CCA4014A-8B13-450B-9BE5-A0A3A2C18907}" dt="2019-12-11T09:29:12.880" v="3410" actId="478"/>
          <ac:spMkLst>
            <pc:docMk/>
            <pc:sldMk cId="195634985" sldId="290"/>
            <ac:spMk id="3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33:21.626" v="3467" actId="207"/>
          <ac:spMkLst>
            <pc:docMk/>
            <pc:sldMk cId="195634985" sldId="290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2T09:49:30.607" v="9422" actId="207"/>
          <ac:spMkLst>
            <pc:docMk/>
            <pc:sldMk cId="195634985" sldId="290"/>
            <ac:spMk id="6" creationId="{00000000-0000-0000-0000-000000000000}"/>
          </ac:spMkLst>
        </pc:spChg>
        <pc:picChg chg="mod">
          <ac:chgData name="Zinonas Zinonos" userId="43c0e026-f2ff-47f8-b77e-2fc26c804225" providerId="ADAL" clId="{CCA4014A-8B13-450B-9BE5-A0A3A2C18907}" dt="2019-12-11T09:33:38.654" v="3470" actId="1076"/>
          <ac:picMkLst>
            <pc:docMk/>
            <pc:sldMk cId="195634985" sldId="290"/>
            <ac:picMk id="2050" creationId="{00000000-0000-0000-0000-000000000000}"/>
          </ac:picMkLst>
        </pc:picChg>
      </pc:sldChg>
      <pc:sldChg chg="addSp delSp modSp ord modNotesTx">
        <pc:chgData name="Zinonas Zinonos" userId="43c0e026-f2ff-47f8-b77e-2fc26c804225" providerId="ADAL" clId="{CCA4014A-8B13-450B-9BE5-A0A3A2C18907}" dt="2019-12-12T11:51:07.768" v="10012" actId="20577"/>
        <pc:sldMkLst>
          <pc:docMk/>
          <pc:sldMk cId="1997094206" sldId="291"/>
        </pc:sldMkLst>
        <pc:spChg chg="add mod">
          <ac:chgData name="Zinonas Zinonos" userId="43c0e026-f2ff-47f8-b77e-2fc26c804225" providerId="ADAL" clId="{CCA4014A-8B13-450B-9BE5-A0A3A2C18907}" dt="2019-12-11T08:49:06.494" v="2771"/>
          <ac:spMkLst>
            <pc:docMk/>
            <pc:sldMk cId="1997094206" sldId="291"/>
            <ac:spMk id="4" creationId="{74205580-E9D9-4ED2-BE01-F47D9D1B1426}"/>
          </ac:spMkLst>
        </pc:spChg>
        <pc:spChg chg="del">
          <ac:chgData name="Zinonas Zinonos" userId="43c0e026-f2ff-47f8-b77e-2fc26c804225" providerId="ADAL" clId="{CCA4014A-8B13-450B-9BE5-A0A3A2C18907}" dt="2019-12-11T07:58:29.441" v="2323" actId="478"/>
          <ac:spMkLst>
            <pc:docMk/>
            <pc:sldMk cId="1997094206" sldId="291"/>
            <ac:spMk id="5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1T07:59:15.240" v="2330" actId="1076"/>
          <ac:spMkLst>
            <pc:docMk/>
            <pc:sldMk cId="1997094206" sldId="291"/>
            <ac:spMk id="6" creationId="{16AD46D1-B0A0-4FD2-AE68-DF2C633AA3A2}"/>
          </ac:spMkLst>
        </pc:spChg>
        <pc:graphicFrameChg chg="add mod">
          <ac:chgData name="Zinonas Zinonos" userId="43c0e026-f2ff-47f8-b77e-2fc26c804225" providerId="ADAL" clId="{CCA4014A-8B13-450B-9BE5-A0A3A2C18907}" dt="2019-12-11T08:04:15.847" v="2400"/>
          <ac:graphicFrameMkLst>
            <pc:docMk/>
            <pc:sldMk cId="1997094206" sldId="291"/>
            <ac:graphicFrameMk id="2" creationId="{BD6E0A66-20D2-4083-B4E4-99A1A96066F5}"/>
          </ac:graphicFrameMkLst>
        </pc:graphicFrameChg>
        <pc:picChg chg="mod">
          <ac:chgData name="Zinonas Zinonos" userId="43c0e026-f2ff-47f8-b77e-2fc26c804225" providerId="ADAL" clId="{CCA4014A-8B13-450B-9BE5-A0A3A2C18907}" dt="2019-12-11T08:01:58.493" v="2364" actId="1076"/>
          <ac:picMkLst>
            <pc:docMk/>
            <pc:sldMk cId="1997094206" sldId="291"/>
            <ac:picMk id="7170" creationId="{00000000-0000-0000-0000-000000000000}"/>
          </ac:picMkLst>
        </pc:picChg>
        <pc:picChg chg="del mod">
          <ac:chgData name="Zinonas Zinonos" userId="43c0e026-f2ff-47f8-b77e-2fc26c804225" providerId="ADAL" clId="{CCA4014A-8B13-450B-9BE5-A0A3A2C18907}" dt="2019-12-11T08:01:05.024" v="2355" actId="478"/>
          <ac:picMkLst>
            <pc:docMk/>
            <pc:sldMk cId="1997094206" sldId="291"/>
            <ac:picMk id="7171" creationId="{00000000-0000-0000-0000-000000000000}"/>
          </ac:picMkLst>
        </pc:picChg>
      </pc:sldChg>
      <pc:sldChg chg="addSp delSp modSp modNotesTx">
        <pc:chgData name="Zinonas Zinonos" userId="43c0e026-f2ff-47f8-b77e-2fc26c804225" providerId="ADAL" clId="{CCA4014A-8B13-450B-9BE5-A0A3A2C18907}" dt="2019-12-12T12:00:10.285" v="10230" actId="20577"/>
        <pc:sldMkLst>
          <pc:docMk/>
          <pc:sldMk cId="1771166661" sldId="292"/>
        </pc:sldMkLst>
        <pc:spChg chg="add mod">
          <ac:chgData name="Zinonas Zinonos" userId="43c0e026-f2ff-47f8-b77e-2fc26c804225" providerId="ADAL" clId="{CCA4014A-8B13-450B-9BE5-A0A3A2C18907}" dt="2019-12-12T09:48:19.585" v="9418" actId="13822"/>
          <ac:spMkLst>
            <pc:docMk/>
            <pc:sldMk cId="1771166661" sldId="292"/>
            <ac:spMk id="2" creationId="{27B6714D-FDE2-4A8E-8FAB-45160AA247FE}"/>
          </ac:spMkLst>
        </pc:spChg>
        <pc:spChg chg="del">
          <ac:chgData name="Zinonas Zinonos" userId="43c0e026-f2ff-47f8-b77e-2fc26c804225" providerId="ADAL" clId="{CCA4014A-8B13-450B-9BE5-A0A3A2C18907}" dt="2019-12-11T09:19:14.959" v="3254" actId="478"/>
          <ac:spMkLst>
            <pc:docMk/>
            <pc:sldMk cId="1771166661" sldId="292"/>
            <ac:spMk id="3" creationId="{00000000-0000-0000-0000-000000000000}"/>
          </ac:spMkLst>
        </pc:spChg>
        <pc:spChg chg="del">
          <ac:chgData name="Zinonas Zinonos" userId="43c0e026-f2ff-47f8-b77e-2fc26c804225" providerId="ADAL" clId="{CCA4014A-8B13-450B-9BE5-A0A3A2C18907}" dt="2019-12-11T09:19:10.039" v="3252" actId="478"/>
          <ac:spMkLst>
            <pc:docMk/>
            <pc:sldMk cId="1771166661" sldId="292"/>
            <ac:spMk id="5" creationId="{00000000-0000-0000-0000-000000000000}"/>
          </ac:spMkLst>
        </pc:spChg>
        <pc:spChg chg="del">
          <ac:chgData name="Zinonas Zinonos" userId="43c0e026-f2ff-47f8-b77e-2fc26c804225" providerId="ADAL" clId="{CCA4014A-8B13-450B-9BE5-A0A3A2C18907}" dt="2019-12-11T09:19:59.394" v="3266" actId="478"/>
          <ac:spMkLst>
            <pc:docMk/>
            <pc:sldMk cId="1771166661" sldId="292"/>
            <ac:spMk id="7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1T09:20:22.561" v="3298" actId="14100"/>
          <ac:spMkLst>
            <pc:docMk/>
            <pc:sldMk cId="1771166661" sldId="292"/>
            <ac:spMk id="8" creationId="{6210F85C-F415-457A-8ADC-DA39621EEE81}"/>
          </ac:spMkLst>
        </pc:spChg>
        <pc:picChg chg="del">
          <ac:chgData name="Zinonas Zinonos" userId="43c0e026-f2ff-47f8-b77e-2fc26c804225" providerId="ADAL" clId="{CCA4014A-8B13-450B-9BE5-A0A3A2C18907}" dt="2019-12-11T09:19:07.650" v="3251" actId="478"/>
          <ac:picMkLst>
            <pc:docMk/>
            <pc:sldMk cId="1771166661" sldId="292"/>
            <ac:picMk id="4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20:02.950" v="3267" actId="1076"/>
          <ac:picMkLst>
            <pc:docMk/>
            <pc:sldMk cId="1771166661" sldId="292"/>
            <ac:picMk id="1026" creationId="{00000000-0000-0000-0000-000000000000}"/>
          </ac:picMkLst>
        </pc:picChg>
        <pc:picChg chg="mod">
          <ac:chgData name="Zinonas Zinonos" userId="43c0e026-f2ff-47f8-b77e-2fc26c804225" providerId="ADAL" clId="{CCA4014A-8B13-450B-9BE5-A0A3A2C18907}" dt="2019-12-11T09:20:44.928" v="3301" actId="1076"/>
          <ac:picMkLst>
            <pc:docMk/>
            <pc:sldMk cId="1771166661" sldId="292"/>
            <ac:picMk id="2050" creationId="{00000000-0000-0000-0000-000000000000}"/>
          </ac:picMkLst>
        </pc:picChg>
        <pc:cxnChg chg="add mod">
          <ac:chgData name="Zinonas Zinonos" userId="43c0e026-f2ff-47f8-b77e-2fc26c804225" providerId="ADAL" clId="{CCA4014A-8B13-450B-9BE5-A0A3A2C18907}" dt="2019-12-12T09:48:32.649" v="9419" actId="11529"/>
          <ac:cxnSpMkLst>
            <pc:docMk/>
            <pc:sldMk cId="1771166661" sldId="292"/>
            <ac:cxnSpMk id="4" creationId="{C46D4987-CC7F-4613-869C-BEE3F382C760}"/>
          </ac:cxnSpMkLst>
        </pc:cxnChg>
      </pc:sldChg>
      <pc:sldChg chg="addSp modSp modNotesTx">
        <pc:chgData name="Zinonas Zinonos" userId="43c0e026-f2ff-47f8-b77e-2fc26c804225" providerId="ADAL" clId="{CCA4014A-8B13-450B-9BE5-A0A3A2C18907}" dt="2019-12-12T11:57:12.808" v="10098" actId="20577"/>
        <pc:sldMkLst>
          <pc:docMk/>
          <pc:sldMk cId="3463029743" sldId="293"/>
        </pc:sldMkLst>
        <pc:spChg chg="mod">
          <ac:chgData name="Zinonas Zinonos" userId="43c0e026-f2ff-47f8-b77e-2fc26c804225" providerId="ADAL" clId="{CCA4014A-8B13-450B-9BE5-A0A3A2C18907}" dt="2019-12-12T09:46:21.701" v="9373" actId="20577"/>
          <ac:spMkLst>
            <pc:docMk/>
            <pc:sldMk cId="3463029743" sldId="293"/>
            <ac:spMk id="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18:46.238" v="3249" actId="13822"/>
          <ac:spMkLst>
            <pc:docMk/>
            <pc:sldMk cId="3463029743" sldId="293"/>
            <ac:spMk id="15" creationId="{00000000-0000-0000-0000-000000000000}"/>
          </ac:spMkLst>
        </pc:spChg>
        <pc:spChg chg="mod">
          <ac:chgData name="Zinonas Zinonos" userId="43c0e026-f2ff-47f8-b77e-2fc26c804225" providerId="ADAL" clId="{CCA4014A-8B13-450B-9BE5-A0A3A2C18907}" dt="2019-12-11T09:18:27.005" v="3248" actId="14100"/>
          <ac:spMkLst>
            <pc:docMk/>
            <pc:sldMk cId="3463029743" sldId="293"/>
            <ac:spMk id="19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1T09:18:56.355" v="3250" actId="1076"/>
          <ac:spMkLst>
            <pc:docMk/>
            <pc:sldMk cId="3463029743" sldId="293"/>
            <ac:spMk id="20" creationId="{F25A5EC7-1839-4623-B65D-F7EA36BF7AA0}"/>
          </ac:spMkLst>
        </pc:spChg>
      </pc:sldChg>
      <pc:sldChg chg="addSp delSp modSp modNotesTx">
        <pc:chgData name="Zinonas Zinonos" userId="43c0e026-f2ff-47f8-b77e-2fc26c804225" providerId="ADAL" clId="{CCA4014A-8B13-450B-9BE5-A0A3A2C18907}" dt="2019-12-12T10:41:46.802" v="9569" actId="20577"/>
        <pc:sldMkLst>
          <pc:docMk/>
          <pc:sldMk cId="3831350708" sldId="294"/>
        </pc:sldMkLst>
        <pc:spChg chg="del">
          <ac:chgData name="Zinonas Zinonos" userId="43c0e026-f2ff-47f8-b77e-2fc26c804225" providerId="ADAL" clId="{CCA4014A-8B13-450B-9BE5-A0A3A2C18907}" dt="2019-12-10T14:20:53.199" v="461" actId="478"/>
          <ac:spMkLst>
            <pc:docMk/>
            <pc:sldMk cId="3831350708" sldId="294"/>
            <ac:spMk id="2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2T10:38:33.711" v="9556" actId="404"/>
          <ac:spMkLst>
            <pc:docMk/>
            <pc:sldMk cId="3831350708" sldId="294"/>
            <ac:spMk id="2" creationId="{B21100FD-D8AA-47FA-AF81-BFEE67F3D655}"/>
          </ac:spMkLst>
        </pc:spChg>
        <pc:spChg chg="add">
          <ac:chgData name="Zinonas Zinonos" userId="43c0e026-f2ff-47f8-b77e-2fc26c804225" providerId="ADAL" clId="{CCA4014A-8B13-450B-9BE5-A0A3A2C18907}" dt="2019-12-10T14:21:02.515" v="462"/>
          <ac:spMkLst>
            <pc:docMk/>
            <pc:sldMk cId="3831350708" sldId="294"/>
            <ac:spMk id="7" creationId="{3F7C96C7-6BAC-4E43-B291-E33827C45156}"/>
          </ac:spMkLst>
        </pc:spChg>
        <pc:spChg chg="add mod">
          <ac:chgData name="Zinonas Zinonos" userId="43c0e026-f2ff-47f8-b77e-2fc26c804225" providerId="ADAL" clId="{CCA4014A-8B13-450B-9BE5-A0A3A2C18907}" dt="2019-12-11T19:36:38.440" v="5227" actId="1076"/>
          <ac:spMkLst>
            <pc:docMk/>
            <pc:sldMk cId="3831350708" sldId="294"/>
            <ac:spMk id="8" creationId="{2576C445-3404-45A2-AB55-78696AD15DCA}"/>
          </ac:spMkLst>
        </pc:spChg>
        <pc:picChg chg="mod">
          <ac:chgData name="Zinonas Zinonos" userId="43c0e026-f2ff-47f8-b77e-2fc26c804225" providerId="ADAL" clId="{CCA4014A-8B13-450B-9BE5-A0A3A2C18907}" dt="2019-12-12T10:41:22.849" v="9557" actId="1076"/>
          <ac:picMkLst>
            <pc:docMk/>
            <pc:sldMk cId="3831350708" sldId="294"/>
            <ac:picMk id="1026" creationId="{00000000-0000-0000-0000-000000000000}"/>
          </ac:picMkLst>
        </pc:picChg>
        <pc:cxnChg chg="del">
          <ac:chgData name="Zinonas Zinonos" userId="43c0e026-f2ff-47f8-b77e-2fc26c804225" providerId="ADAL" clId="{CCA4014A-8B13-450B-9BE5-A0A3A2C18907}" dt="2019-12-11T19:36:33.148" v="5226" actId="478"/>
          <ac:cxnSpMkLst>
            <pc:docMk/>
            <pc:sldMk cId="3831350708" sldId="294"/>
            <ac:cxnSpMk id="4" creationId="{00000000-0000-0000-0000-000000000000}"/>
          </ac:cxnSpMkLst>
        </pc:cxnChg>
        <pc:cxnChg chg="mod">
          <ac:chgData name="Zinonas Zinonos" userId="43c0e026-f2ff-47f8-b77e-2fc26c804225" providerId="ADAL" clId="{CCA4014A-8B13-450B-9BE5-A0A3A2C18907}" dt="2019-12-12T10:41:25.756" v="9558" actId="1076"/>
          <ac:cxnSpMkLst>
            <pc:docMk/>
            <pc:sldMk cId="3831350708" sldId="294"/>
            <ac:cxnSpMk id="6" creationId="{00000000-0000-0000-0000-000000000000}"/>
          </ac:cxnSpMkLst>
        </pc:cxnChg>
      </pc:sldChg>
      <pc:sldChg chg="addSp modSp modNotesTx">
        <pc:chgData name="Zinonas Zinonos" userId="43c0e026-f2ff-47f8-b77e-2fc26c804225" providerId="ADAL" clId="{CCA4014A-8B13-450B-9BE5-A0A3A2C18907}" dt="2019-12-12T09:01:52.573" v="7475" actId="20577"/>
        <pc:sldMkLst>
          <pc:docMk/>
          <pc:sldMk cId="735591027" sldId="295"/>
        </pc:sldMkLst>
        <pc:spChg chg="add mod">
          <ac:chgData name="Zinonas Zinonos" userId="43c0e026-f2ff-47f8-b77e-2fc26c804225" providerId="ADAL" clId="{CCA4014A-8B13-450B-9BE5-A0A3A2C18907}" dt="2019-12-10T15:16:25.119" v="1159" actId="20577"/>
          <ac:spMkLst>
            <pc:docMk/>
            <pc:sldMk cId="735591027" sldId="295"/>
            <ac:spMk id="8" creationId="{CE8E6F63-481E-475D-8833-8F8A5F242F84}"/>
          </ac:spMkLst>
        </pc:spChg>
        <pc:spChg chg="mod">
          <ac:chgData name="Zinonas Zinonos" userId="43c0e026-f2ff-47f8-b77e-2fc26c804225" providerId="ADAL" clId="{CCA4014A-8B13-450B-9BE5-A0A3A2C18907}" dt="2019-12-10T15:12:09.985" v="1064" actId="20577"/>
          <ac:spMkLst>
            <pc:docMk/>
            <pc:sldMk cId="735591027" sldId="295"/>
            <ac:spMk id="11" creationId="{00000000-0000-0000-0000-000000000000}"/>
          </ac:spMkLst>
        </pc:spChg>
      </pc:sldChg>
      <pc:sldChg chg="addSp delSp modSp add modTransition modNotesTx">
        <pc:chgData name="Zinonas Zinonos" userId="43c0e026-f2ff-47f8-b77e-2fc26c804225" providerId="ADAL" clId="{CCA4014A-8B13-450B-9BE5-A0A3A2C18907}" dt="2019-12-12T10:34:49.923" v="9450" actId="20577"/>
        <pc:sldMkLst>
          <pc:docMk/>
          <pc:sldMk cId="1997351473" sldId="296"/>
        </pc:sldMkLst>
        <pc:spChg chg="del">
          <ac:chgData name="Zinonas Zinonos" userId="43c0e026-f2ff-47f8-b77e-2fc26c804225" providerId="ADAL" clId="{CCA4014A-8B13-450B-9BE5-A0A3A2C18907}" dt="2019-12-10T13:52:56.523" v="123" actId="478"/>
          <ac:spMkLst>
            <pc:docMk/>
            <pc:sldMk cId="1997351473" sldId="296"/>
            <ac:spMk id="2" creationId="{3732E793-44AE-461B-9716-B7BA3F5C0F2D}"/>
          </ac:spMkLst>
        </pc:spChg>
        <pc:spChg chg="del mod">
          <ac:chgData name="Zinonas Zinonos" userId="43c0e026-f2ff-47f8-b77e-2fc26c804225" providerId="ADAL" clId="{CCA4014A-8B13-450B-9BE5-A0A3A2C18907}" dt="2019-12-10T14:00:15.082" v="460" actId="478"/>
          <ac:spMkLst>
            <pc:docMk/>
            <pc:sldMk cId="1997351473" sldId="296"/>
            <ac:spMk id="3" creationId="{6EBEEE8C-3906-42DB-ADB6-AAD58A37E0A2}"/>
          </ac:spMkLst>
        </pc:spChg>
        <pc:spChg chg="add del mod">
          <ac:chgData name="Zinonas Zinonos" userId="43c0e026-f2ff-47f8-b77e-2fc26c804225" providerId="ADAL" clId="{CCA4014A-8B13-450B-9BE5-A0A3A2C18907}" dt="2019-12-10T13:54:09.937" v="163" actId="478"/>
          <ac:spMkLst>
            <pc:docMk/>
            <pc:sldMk cId="1997351473" sldId="296"/>
            <ac:spMk id="5" creationId="{9AEACC8C-53A7-4A89-8A86-4C8BD5C7D7D6}"/>
          </ac:spMkLst>
        </pc:spChg>
        <pc:spChg chg="add mod">
          <ac:chgData name="Zinonas Zinonos" userId="43c0e026-f2ff-47f8-b77e-2fc26c804225" providerId="ADAL" clId="{CCA4014A-8B13-450B-9BE5-A0A3A2C18907}" dt="2019-12-11T18:47:36.654" v="4604" actId="20577"/>
          <ac:spMkLst>
            <pc:docMk/>
            <pc:sldMk cId="1997351473" sldId="296"/>
            <ac:spMk id="6" creationId="{E123D777-5F83-4A16-BE65-474C36881609}"/>
          </ac:spMkLst>
        </pc:spChg>
        <pc:picChg chg="add mod">
          <ac:chgData name="Zinonas Zinonos" userId="43c0e026-f2ff-47f8-b77e-2fc26c804225" providerId="ADAL" clId="{CCA4014A-8B13-450B-9BE5-A0A3A2C18907}" dt="2019-12-11T09:24:49.439" v="3317" actId="207"/>
          <ac:picMkLst>
            <pc:docMk/>
            <pc:sldMk cId="1997351473" sldId="296"/>
            <ac:picMk id="7" creationId="{16B78721-2A03-454A-9C25-CDC415AC9466}"/>
          </ac:picMkLst>
        </pc:picChg>
        <pc:picChg chg="add mod">
          <ac:chgData name="Zinonas Zinonos" userId="43c0e026-f2ff-47f8-b77e-2fc26c804225" providerId="ADAL" clId="{CCA4014A-8B13-450B-9BE5-A0A3A2C18907}" dt="2019-12-11T09:24:49.439" v="3317" actId="207"/>
          <ac:picMkLst>
            <pc:docMk/>
            <pc:sldMk cId="1997351473" sldId="296"/>
            <ac:picMk id="8" creationId="{E9880CF7-EC0E-46A9-8AEE-1C4691E001FB}"/>
          </ac:picMkLst>
        </pc:picChg>
        <pc:picChg chg="add mod">
          <ac:chgData name="Zinonas Zinonos" userId="43c0e026-f2ff-47f8-b77e-2fc26c804225" providerId="ADAL" clId="{CCA4014A-8B13-450B-9BE5-A0A3A2C18907}" dt="2019-12-11T09:53:39.983" v="4401" actId="1076"/>
          <ac:picMkLst>
            <pc:docMk/>
            <pc:sldMk cId="1997351473" sldId="296"/>
            <ac:picMk id="2050" creationId="{E282CFFB-0743-4432-BBE2-90FEA5A9D601}"/>
          </ac:picMkLst>
        </pc:picChg>
        <pc:picChg chg="add mod">
          <ac:chgData name="Zinonas Zinonos" userId="43c0e026-f2ff-47f8-b77e-2fc26c804225" providerId="ADAL" clId="{CCA4014A-8B13-450B-9BE5-A0A3A2C18907}" dt="2019-12-11T09:24:49.439" v="3317" actId="207"/>
          <ac:picMkLst>
            <pc:docMk/>
            <pc:sldMk cId="1997351473" sldId="296"/>
            <ac:picMk id="2052" creationId="{41BA2D1D-4E34-489B-B1C5-7119F7937B87}"/>
          </ac:picMkLst>
        </pc:picChg>
      </pc:sldChg>
      <pc:sldChg chg="addSp delSp modSp add modTransition modNotesTx">
        <pc:chgData name="Zinonas Zinonos" userId="43c0e026-f2ff-47f8-b77e-2fc26c804225" providerId="ADAL" clId="{CCA4014A-8B13-450B-9BE5-A0A3A2C18907}" dt="2019-12-12T11:28:09.918" v="9823" actId="20577"/>
        <pc:sldMkLst>
          <pc:docMk/>
          <pc:sldMk cId="802942749" sldId="297"/>
        </pc:sldMkLst>
        <pc:spChg chg="add mod">
          <ac:chgData name="Zinonas Zinonos" userId="43c0e026-f2ff-47f8-b77e-2fc26c804225" providerId="ADAL" clId="{CCA4014A-8B13-450B-9BE5-A0A3A2C18907}" dt="2019-12-11T09:56:18.844" v="4452" actId="20577"/>
          <ac:spMkLst>
            <pc:docMk/>
            <pc:sldMk cId="802942749" sldId="297"/>
            <ac:spMk id="3" creationId="{DB4240F0-C53F-4A5C-BE0A-CEDC9A3EDC46}"/>
          </ac:spMkLst>
        </pc:spChg>
        <pc:spChg chg="add del">
          <ac:chgData name="Zinonas Zinonos" userId="43c0e026-f2ff-47f8-b77e-2fc26c804225" providerId="ADAL" clId="{CCA4014A-8B13-450B-9BE5-A0A3A2C18907}" dt="2019-12-11T09:55:53.703" v="4438"/>
          <ac:spMkLst>
            <pc:docMk/>
            <pc:sldMk cId="802942749" sldId="297"/>
            <ac:spMk id="4" creationId="{84FEE97A-E2F1-45B7-BAA6-458C70934507}"/>
          </ac:spMkLst>
        </pc:spChg>
        <pc:spChg chg="add mod">
          <ac:chgData name="Zinonas Zinonos" userId="43c0e026-f2ff-47f8-b77e-2fc26c804225" providerId="ADAL" clId="{CCA4014A-8B13-450B-9BE5-A0A3A2C18907}" dt="2019-12-11T09:56:10.579" v="4450" actId="1076"/>
          <ac:spMkLst>
            <pc:docMk/>
            <pc:sldMk cId="802942749" sldId="297"/>
            <ac:spMk id="6" creationId="{24AD76F1-EA14-4AE9-A8FB-B1B272DB3034}"/>
          </ac:spMkLst>
        </pc:spChg>
        <pc:picChg chg="add mod">
          <ac:chgData name="Zinonas Zinonos" userId="43c0e026-f2ff-47f8-b77e-2fc26c804225" providerId="ADAL" clId="{CCA4014A-8B13-450B-9BE5-A0A3A2C18907}" dt="2019-12-11T19:46:00.584" v="5244" actId="14861"/>
          <ac:picMkLst>
            <pc:docMk/>
            <pc:sldMk cId="802942749" sldId="297"/>
            <ac:picMk id="5" creationId="{544A7518-467E-41A7-B703-6F710809A9CE}"/>
          </ac:picMkLst>
        </pc:picChg>
        <pc:picChg chg="add del mod">
          <ac:chgData name="Zinonas Zinonos" userId="43c0e026-f2ff-47f8-b77e-2fc26c804225" providerId="ADAL" clId="{CCA4014A-8B13-450B-9BE5-A0A3A2C18907}" dt="2019-12-10T14:45:48.138" v="774"/>
          <ac:picMkLst>
            <pc:docMk/>
            <pc:sldMk cId="802942749" sldId="297"/>
            <ac:picMk id="3074" creationId="{304F0DB2-7E54-4DF0-B96A-F49CDC5F3AC7}"/>
          </ac:picMkLst>
        </pc:picChg>
      </pc:sldChg>
      <pc:sldChg chg="addSp delSp modSp add modTransition modNotesTx">
        <pc:chgData name="Zinonas Zinonos" userId="43c0e026-f2ff-47f8-b77e-2fc26c804225" providerId="ADAL" clId="{CCA4014A-8B13-450B-9BE5-A0A3A2C18907}" dt="2019-12-12T11:40:55.974" v="9952" actId="20577"/>
        <pc:sldMkLst>
          <pc:docMk/>
          <pc:sldMk cId="2004924632" sldId="298"/>
        </pc:sldMkLst>
        <pc:spChg chg="del">
          <ac:chgData name="Zinonas Zinonos" userId="43c0e026-f2ff-47f8-b77e-2fc26c804225" providerId="ADAL" clId="{CCA4014A-8B13-450B-9BE5-A0A3A2C18907}" dt="2019-12-10T15:52:39.067" v="1324" actId="478"/>
          <ac:spMkLst>
            <pc:docMk/>
            <pc:sldMk cId="2004924632" sldId="298"/>
            <ac:spMk id="2" creationId="{D3685BA1-36A9-4120-B181-7FE0C331BAF3}"/>
          </ac:spMkLst>
        </pc:spChg>
        <pc:spChg chg="del">
          <ac:chgData name="Zinonas Zinonos" userId="43c0e026-f2ff-47f8-b77e-2fc26c804225" providerId="ADAL" clId="{CCA4014A-8B13-450B-9BE5-A0A3A2C18907}" dt="2019-12-10T17:07:38.435" v="1480" actId="478"/>
          <ac:spMkLst>
            <pc:docMk/>
            <pc:sldMk cId="2004924632" sldId="298"/>
            <ac:spMk id="3" creationId="{58A52B9E-5F51-4F57-B970-8BEAFD79446B}"/>
          </ac:spMkLst>
        </pc:spChg>
        <pc:spChg chg="add mod">
          <ac:chgData name="Zinonas Zinonos" userId="43c0e026-f2ff-47f8-b77e-2fc26c804225" providerId="ADAL" clId="{CCA4014A-8B13-450B-9BE5-A0A3A2C18907}" dt="2019-12-10T15:53:03.826" v="1346" actId="1076"/>
          <ac:spMkLst>
            <pc:docMk/>
            <pc:sldMk cId="2004924632" sldId="298"/>
            <ac:spMk id="5" creationId="{B0C773A3-3248-4BF6-94A7-68D6FA5B57B3}"/>
          </ac:spMkLst>
        </pc:spChg>
        <pc:spChg chg="add mod">
          <ac:chgData name="Zinonas Zinonos" userId="43c0e026-f2ff-47f8-b77e-2fc26c804225" providerId="ADAL" clId="{CCA4014A-8B13-450B-9BE5-A0A3A2C18907}" dt="2019-12-10T20:35:01.538" v="1666" actId="20577"/>
          <ac:spMkLst>
            <pc:docMk/>
            <pc:sldMk cId="2004924632" sldId="298"/>
            <ac:spMk id="9" creationId="{C5C1A5E4-26FE-4D0D-80C4-A9C0B53F4A76}"/>
          </ac:spMkLst>
        </pc:spChg>
        <pc:spChg chg="add del mod">
          <ac:chgData name="Zinonas Zinonos" userId="43c0e026-f2ff-47f8-b77e-2fc26c804225" providerId="ADAL" clId="{CCA4014A-8B13-450B-9BE5-A0A3A2C18907}" dt="2019-12-10T17:10:39.751" v="1548" actId="478"/>
          <ac:spMkLst>
            <pc:docMk/>
            <pc:sldMk cId="2004924632" sldId="298"/>
            <ac:spMk id="10" creationId="{3B571B15-35B2-4AE3-92CF-A361CC493271}"/>
          </ac:spMkLst>
        </pc:spChg>
        <pc:spChg chg="add mod">
          <ac:chgData name="Zinonas Zinonos" userId="43c0e026-f2ff-47f8-b77e-2fc26c804225" providerId="ADAL" clId="{CCA4014A-8B13-450B-9BE5-A0A3A2C18907}" dt="2019-12-10T20:33:44.129" v="1652" actId="1038"/>
          <ac:spMkLst>
            <pc:docMk/>
            <pc:sldMk cId="2004924632" sldId="298"/>
            <ac:spMk id="11" creationId="{41377CE7-BF26-4338-B32D-143B9BA14DB3}"/>
          </ac:spMkLst>
        </pc:spChg>
        <pc:spChg chg="add mod">
          <ac:chgData name="Zinonas Zinonos" userId="43c0e026-f2ff-47f8-b77e-2fc26c804225" providerId="ADAL" clId="{CCA4014A-8B13-450B-9BE5-A0A3A2C18907}" dt="2019-12-10T20:33:44.129" v="1652" actId="1038"/>
          <ac:spMkLst>
            <pc:docMk/>
            <pc:sldMk cId="2004924632" sldId="298"/>
            <ac:spMk id="12" creationId="{2609A58E-2B8A-4FDC-8BE0-F35D7FB77680}"/>
          </ac:spMkLst>
        </pc:spChg>
        <pc:spChg chg="add mod">
          <ac:chgData name="Zinonas Zinonos" userId="43c0e026-f2ff-47f8-b77e-2fc26c804225" providerId="ADAL" clId="{CCA4014A-8B13-450B-9BE5-A0A3A2C18907}" dt="2019-12-10T20:33:44.129" v="1652" actId="1038"/>
          <ac:spMkLst>
            <pc:docMk/>
            <pc:sldMk cId="2004924632" sldId="298"/>
            <ac:spMk id="13" creationId="{31928BAB-5EC5-4085-BB77-BA5FD7D41C6E}"/>
          </ac:spMkLst>
        </pc:spChg>
        <pc:spChg chg="add mod">
          <ac:chgData name="Zinonas Zinonos" userId="43c0e026-f2ff-47f8-b77e-2fc26c804225" providerId="ADAL" clId="{CCA4014A-8B13-450B-9BE5-A0A3A2C18907}" dt="2019-12-10T17:18:37.190" v="1622" actId="1076"/>
          <ac:spMkLst>
            <pc:docMk/>
            <pc:sldMk cId="2004924632" sldId="298"/>
            <ac:spMk id="14" creationId="{B5D75BEC-AE3D-4545-A55F-522B4C6F9F08}"/>
          </ac:spMkLst>
        </pc:spChg>
        <pc:spChg chg="add mod">
          <ac:chgData name="Zinonas Zinonos" userId="43c0e026-f2ff-47f8-b77e-2fc26c804225" providerId="ADAL" clId="{CCA4014A-8B13-450B-9BE5-A0A3A2C18907}" dt="2019-12-10T17:18:49.487" v="1633" actId="20577"/>
          <ac:spMkLst>
            <pc:docMk/>
            <pc:sldMk cId="2004924632" sldId="298"/>
            <ac:spMk id="15" creationId="{15A2F6E9-FF8A-4406-961D-C95ABCBD54C0}"/>
          </ac:spMkLst>
        </pc:spChg>
        <pc:spChg chg="add mod">
          <ac:chgData name="Zinonas Zinonos" userId="43c0e026-f2ff-47f8-b77e-2fc26c804225" providerId="ADAL" clId="{CCA4014A-8B13-450B-9BE5-A0A3A2C18907}" dt="2019-12-10T17:19:05.373" v="1641" actId="20577"/>
          <ac:spMkLst>
            <pc:docMk/>
            <pc:sldMk cId="2004924632" sldId="298"/>
            <ac:spMk id="16" creationId="{6BF4E146-5187-47DA-AD21-CB2E89489D5A}"/>
          </ac:spMkLst>
        </pc:spChg>
        <pc:picChg chg="add mod">
          <ac:chgData name="Zinonas Zinonos" userId="43c0e026-f2ff-47f8-b77e-2fc26c804225" providerId="ADAL" clId="{CCA4014A-8B13-450B-9BE5-A0A3A2C18907}" dt="2019-12-10T17:08:22.016" v="1487" actId="554"/>
          <ac:picMkLst>
            <pc:docMk/>
            <pc:sldMk cId="2004924632" sldId="298"/>
            <ac:picMk id="6" creationId="{D601D5FB-EA1D-4336-A247-0F6A81648B91}"/>
          </ac:picMkLst>
        </pc:picChg>
        <pc:picChg chg="add mod">
          <ac:chgData name="Zinonas Zinonos" userId="43c0e026-f2ff-47f8-b77e-2fc26c804225" providerId="ADAL" clId="{CCA4014A-8B13-450B-9BE5-A0A3A2C18907}" dt="2019-12-10T17:08:22.016" v="1487" actId="554"/>
          <ac:picMkLst>
            <pc:docMk/>
            <pc:sldMk cId="2004924632" sldId="298"/>
            <ac:picMk id="7" creationId="{A6CA84E3-B39E-4581-A522-852F1DA38C32}"/>
          </ac:picMkLst>
        </pc:picChg>
        <pc:picChg chg="add mod">
          <ac:chgData name="Zinonas Zinonos" userId="43c0e026-f2ff-47f8-b77e-2fc26c804225" providerId="ADAL" clId="{CCA4014A-8B13-450B-9BE5-A0A3A2C18907}" dt="2019-12-10T17:08:22.016" v="1487" actId="554"/>
          <ac:picMkLst>
            <pc:docMk/>
            <pc:sldMk cId="2004924632" sldId="298"/>
            <ac:picMk id="8" creationId="{33275A5E-5783-4E1C-84DD-3A467EE3A531}"/>
          </ac:picMkLst>
        </pc:picChg>
      </pc:sldChg>
      <pc:sldChg chg="add">
        <pc:chgData name="Zinonas Zinonos" userId="43c0e026-f2ff-47f8-b77e-2fc26c804225" providerId="ADAL" clId="{CCA4014A-8B13-450B-9BE5-A0A3A2C18907}" dt="2019-12-10T15:55:12.630" v="1348"/>
        <pc:sldMkLst>
          <pc:docMk/>
          <pc:sldMk cId="3287789146" sldId="299"/>
        </pc:sldMkLst>
      </pc:sldChg>
      <pc:sldChg chg="addSp delSp modSp add mod modTransition setBg">
        <pc:chgData name="Zinonas Zinonos" userId="43c0e026-f2ff-47f8-b77e-2fc26c804225" providerId="ADAL" clId="{CCA4014A-8B13-450B-9BE5-A0A3A2C18907}" dt="2019-12-11T10:38:29.758" v="4559"/>
        <pc:sldMkLst>
          <pc:docMk/>
          <pc:sldMk cId="2549296608" sldId="300"/>
        </pc:sldMkLst>
        <pc:spChg chg="del">
          <ac:chgData name="Zinonas Zinonos" userId="43c0e026-f2ff-47f8-b77e-2fc26c804225" providerId="ADAL" clId="{CCA4014A-8B13-450B-9BE5-A0A3A2C18907}" dt="2019-12-10T23:51:17.757" v="2161" actId="478"/>
          <ac:spMkLst>
            <pc:docMk/>
            <pc:sldMk cId="2549296608" sldId="300"/>
            <ac:spMk id="2" creationId="{4C959B65-50A3-4DB3-8C0D-E033837B0ED9}"/>
          </ac:spMkLst>
        </pc:spChg>
        <pc:spChg chg="mod">
          <ac:chgData name="Zinonas Zinonos" userId="43c0e026-f2ff-47f8-b77e-2fc26c804225" providerId="ADAL" clId="{CCA4014A-8B13-450B-9BE5-A0A3A2C18907}" dt="2019-12-11T09:26:18.357" v="3326" actId="403"/>
          <ac:spMkLst>
            <pc:docMk/>
            <pc:sldMk cId="2549296608" sldId="300"/>
            <ac:spMk id="3" creationId="{07B106D7-E043-40EA-A5F8-D8B5B8DE4F48}"/>
          </ac:spMkLst>
        </pc:spChg>
        <pc:spChg chg="mod ord">
          <ac:chgData name="Zinonas Zinonos" userId="43c0e026-f2ff-47f8-b77e-2fc26c804225" providerId="ADAL" clId="{CCA4014A-8B13-450B-9BE5-A0A3A2C18907}" dt="2019-12-11T09:26:00.612" v="3320" actId="26606"/>
          <ac:spMkLst>
            <pc:docMk/>
            <pc:sldMk cId="2549296608" sldId="300"/>
            <ac:spMk id="4" creationId="{634EB4FE-7591-422B-ADB9-B874872D2DF0}"/>
          </ac:spMkLst>
        </pc:spChg>
        <pc:spChg chg="add mod">
          <ac:chgData name="Zinonas Zinonos" userId="43c0e026-f2ff-47f8-b77e-2fc26c804225" providerId="ADAL" clId="{CCA4014A-8B13-450B-9BE5-A0A3A2C18907}" dt="2019-12-11T09:27:50.453" v="3356" actId="1076"/>
          <ac:spMkLst>
            <pc:docMk/>
            <pc:sldMk cId="2549296608" sldId="300"/>
            <ac:spMk id="5" creationId="{A2A98CC0-E36A-4763-8923-2371F346A99D}"/>
          </ac:spMkLst>
        </pc:spChg>
        <pc:spChg chg="add">
          <ac:chgData name="Zinonas Zinonos" userId="43c0e026-f2ff-47f8-b77e-2fc26c804225" providerId="ADAL" clId="{CCA4014A-8B13-450B-9BE5-A0A3A2C18907}" dt="2019-12-11T09:26:00.612" v="3320" actId="26606"/>
          <ac:spMkLst>
            <pc:docMk/>
            <pc:sldMk cId="2549296608" sldId="300"/>
            <ac:spMk id="71" creationId="{1660E788-AFA9-4A1B-9991-6AA74632A15B}"/>
          </ac:spMkLst>
        </pc:spChg>
        <pc:spChg chg="add">
          <ac:chgData name="Zinonas Zinonos" userId="43c0e026-f2ff-47f8-b77e-2fc26c804225" providerId="ADAL" clId="{CCA4014A-8B13-450B-9BE5-A0A3A2C18907}" dt="2019-12-11T09:26:00.612" v="3320" actId="26606"/>
          <ac:spMkLst>
            <pc:docMk/>
            <pc:sldMk cId="2549296608" sldId="300"/>
            <ac:spMk id="73" creationId="{867D4867-5BA7-4462-B2F6-A23F4A622AA7}"/>
          </ac:spMkLst>
        </pc:spChg>
        <pc:picChg chg="add mod">
          <ac:chgData name="Zinonas Zinonos" userId="43c0e026-f2ff-47f8-b77e-2fc26c804225" providerId="ADAL" clId="{CCA4014A-8B13-450B-9BE5-A0A3A2C18907}" dt="2019-12-11T09:27:26.588" v="3355" actId="1440"/>
          <ac:picMkLst>
            <pc:docMk/>
            <pc:sldMk cId="2549296608" sldId="300"/>
            <ac:picMk id="6146" creationId="{9D16C75D-58FE-4DF9-AA97-B3E222389D62}"/>
          </ac:picMkLst>
        </pc:picChg>
      </pc:sldChg>
      <pc:sldChg chg="addSp delSp modSp add modTransition modNotesTx">
        <pc:chgData name="Zinonas Zinonos" userId="43c0e026-f2ff-47f8-b77e-2fc26c804225" providerId="ADAL" clId="{CCA4014A-8B13-450B-9BE5-A0A3A2C18907}" dt="2019-12-12T11:45:40.070" v="9954" actId="20577"/>
        <pc:sldMkLst>
          <pc:docMk/>
          <pc:sldMk cId="2987986366" sldId="301"/>
        </pc:sldMkLst>
        <pc:spChg chg="del">
          <ac:chgData name="Zinonas Zinonos" userId="43c0e026-f2ff-47f8-b77e-2fc26c804225" providerId="ADAL" clId="{CCA4014A-8B13-450B-9BE5-A0A3A2C18907}" dt="2019-12-10T21:21:01.442" v="1742" actId="478"/>
          <ac:spMkLst>
            <pc:docMk/>
            <pc:sldMk cId="2987986366" sldId="301"/>
            <ac:spMk id="2" creationId="{AEDC798A-BD53-425E-93DF-84118771EBE0}"/>
          </ac:spMkLst>
        </pc:spChg>
        <pc:spChg chg="del">
          <ac:chgData name="Zinonas Zinonos" userId="43c0e026-f2ff-47f8-b77e-2fc26c804225" providerId="ADAL" clId="{CCA4014A-8B13-450B-9BE5-A0A3A2C18907}" dt="2019-12-10T21:26:23.297" v="1757" actId="1032"/>
          <ac:spMkLst>
            <pc:docMk/>
            <pc:sldMk cId="2987986366" sldId="301"/>
            <ac:spMk id="3" creationId="{B38859EA-8D74-431F-A287-2FF82BC02BEC}"/>
          </ac:spMkLst>
        </pc:spChg>
        <pc:spChg chg="add del mod">
          <ac:chgData name="Zinonas Zinonos" userId="43c0e026-f2ff-47f8-b77e-2fc26c804225" providerId="ADAL" clId="{CCA4014A-8B13-450B-9BE5-A0A3A2C18907}" dt="2019-12-10T21:29:20.869" v="1785" actId="1032"/>
          <ac:spMkLst>
            <pc:docMk/>
            <pc:sldMk cId="2987986366" sldId="301"/>
            <ac:spMk id="6" creationId="{93A55A2B-B6DC-4CCF-A1A5-66B36F9AAB2B}"/>
          </ac:spMkLst>
        </pc:spChg>
        <pc:spChg chg="add del mod">
          <ac:chgData name="Zinonas Zinonos" userId="43c0e026-f2ff-47f8-b77e-2fc26c804225" providerId="ADAL" clId="{CCA4014A-8B13-450B-9BE5-A0A3A2C18907}" dt="2019-12-10T21:30:46.709" v="1808" actId="478"/>
          <ac:spMkLst>
            <pc:docMk/>
            <pc:sldMk cId="2987986366" sldId="301"/>
            <ac:spMk id="8" creationId="{6A9C42FB-F1A2-46E7-81D0-6C5BB2AFB292}"/>
          </ac:spMkLst>
        </pc:spChg>
        <pc:spChg chg="add del mod">
          <ac:chgData name="Zinonas Zinonos" userId="43c0e026-f2ff-47f8-b77e-2fc26c804225" providerId="ADAL" clId="{CCA4014A-8B13-450B-9BE5-A0A3A2C18907}" dt="2019-12-10T21:31:18.187" v="1815" actId="478"/>
          <ac:spMkLst>
            <pc:docMk/>
            <pc:sldMk cId="2987986366" sldId="301"/>
            <ac:spMk id="9" creationId="{8F88C99A-7C2F-48F2-9B15-42D1DF6631A6}"/>
          </ac:spMkLst>
        </pc:spChg>
        <pc:spChg chg="add mod or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16" creationId="{55B4D9D3-F479-4F4D-853F-3520580E2465}"/>
          </ac:spMkLst>
        </pc:spChg>
        <pc:spChg chg="add mod or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19" creationId="{C2978D23-064B-4431-9A52-F399F94CCBD6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0" creationId="{394CDDB5-A52B-4461-B1D2-E0CD43613D31}"/>
          </ac:spMkLst>
        </pc:spChg>
        <pc:spChg chg="add mod">
          <ac:chgData name="Zinonas Zinonos" userId="43c0e026-f2ff-47f8-b77e-2fc26c804225" providerId="ADAL" clId="{CCA4014A-8B13-450B-9BE5-A0A3A2C18907}" dt="2019-12-10T23:32:47.313" v="2046" actId="14100"/>
          <ac:spMkLst>
            <pc:docMk/>
            <pc:sldMk cId="2987986366" sldId="301"/>
            <ac:spMk id="21" creationId="{FC9E26B9-9D2C-4DD1-B63A-080853F74ECC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2" creationId="{2B24C58E-E52B-4ED2-BE73-EE6D194869D1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3" creationId="{225AEE15-2599-4BB4-B2E6-A3510AB7FBC2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4" creationId="{EC64A55B-4D3B-4F1C-9A19-00BB1502F0C2}"/>
          </ac:spMkLst>
        </pc:spChg>
        <pc:spChg chg="add del mod">
          <ac:chgData name="Zinonas Zinonos" userId="43c0e026-f2ff-47f8-b77e-2fc26c804225" providerId="ADAL" clId="{CCA4014A-8B13-450B-9BE5-A0A3A2C18907}" dt="2019-12-10T21:40:31.847" v="1944" actId="478"/>
          <ac:spMkLst>
            <pc:docMk/>
            <pc:sldMk cId="2987986366" sldId="301"/>
            <ac:spMk id="25" creationId="{B588836B-33DA-4F6B-B63E-51D4E8CA5389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6" creationId="{8A5C2648-7D48-4BFB-B952-7FEEFCB97D51}"/>
          </ac:spMkLst>
        </pc:spChg>
        <pc:spChg chg="add mod or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7" creationId="{803304BE-3849-492A-A06B-4BDD55E7B560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8" creationId="{7F177670-DEB5-4F21-9318-5D842966E331}"/>
          </ac:spMkLst>
        </pc:spChg>
        <pc:spChg chg="add mod or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29" creationId="{EDA72834-8467-4C08-AFF5-ED8553CB12DA}"/>
          </ac:spMkLst>
        </pc:spChg>
        <pc:spChg chg="add del mod">
          <ac:chgData name="Zinonas Zinonos" userId="43c0e026-f2ff-47f8-b77e-2fc26c804225" providerId="ADAL" clId="{CCA4014A-8B13-450B-9BE5-A0A3A2C18907}" dt="2019-12-10T21:41:29.718" v="1952" actId="478"/>
          <ac:spMkLst>
            <pc:docMk/>
            <pc:sldMk cId="2987986366" sldId="301"/>
            <ac:spMk id="30" creationId="{BE704C88-E660-4B13-B64D-CDAE17586F5F}"/>
          </ac:spMkLst>
        </pc:spChg>
        <pc:spChg chg="add mod or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31" creationId="{5CB722AF-71AE-426C-B0F1-424F417C067D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32" creationId="{9CAA13C6-0483-4F41-BCCF-155D5B9D122D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33" creationId="{AAF4E490-E123-4F40-B7C4-6D2BDC9C7C20}"/>
          </ac:spMkLst>
        </pc:spChg>
        <pc:spChg chg="add mod">
          <ac:chgData name="Zinonas Zinonos" userId="43c0e026-f2ff-47f8-b77e-2fc26c804225" providerId="ADAL" clId="{CCA4014A-8B13-450B-9BE5-A0A3A2C18907}" dt="2019-12-10T21:56:34.018" v="2008" actId="1076"/>
          <ac:spMkLst>
            <pc:docMk/>
            <pc:sldMk cId="2987986366" sldId="301"/>
            <ac:spMk id="35" creationId="{28F2195D-9A3F-44E7-8EA8-A6F35F978450}"/>
          </ac:spMkLst>
        </pc:spChg>
        <pc:spChg chg="add mod">
          <ac:chgData name="Zinonas Zinonos" userId="43c0e026-f2ff-47f8-b77e-2fc26c804225" providerId="ADAL" clId="{CCA4014A-8B13-450B-9BE5-A0A3A2C18907}" dt="2019-12-10T23:30:33.932" v="2028" actId="1076"/>
          <ac:spMkLst>
            <pc:docMk/>
            <pc:sldMk cId="2987986366" sldId="301"/>
            <ac:spMk id="39" creationId="{078164ED-0B7B-4F81-B695-56F965B0A67E}"/>
          </ac:spMkLst>
        </pc:spChg>
        <pc:spChg chg="add mod">
          <ac:chgData name="Zinonas Zinonos" userId="43c0e026-f2ff-47f8-b77e-2fc26c804225" providerId="ADAL" clId="{CCA4014A-8B13-450B-9BE5-A0A3A2C18907}" dt="2019-12-10T23:31:31.015" v="2040" actId="1076"/>
          <ac:spMkLst>
            <pc:docMk/>
            <pc:sldMk cId="2987986366" sldId="301"/>
            <ac:spMk id="40" creationId="{31FDDA07-D338-4490-9123-2A9DC867E80B}"/>
          </ac:spMkLst>
        </pc:spChg>
        <pc:spChg chg="add mod">
          <ac:chgData name="Zinonas Zinonos" userId="43c0e026-f2ff-47f8-b77e-2fc26c804225" providerId="ADAL" clId="{CCA4014A-8B13-450B-9BE5-A0A3A2C18907}" dt="2019-12-10T23:36:42.943" v="2093" actId="1076"/>
          <ac:spMkLst>
            <pc:docMk/>
            <pc:sldMk cId="2987986366" sldId="301"/>
            <ac:spMk id="65" creationId="{5EAA8474-6B11-451C-B5D3-16377B6840FD}"/>
          </ac:spMkLst>
        </pc:spChg>
        <pc:grpChg chg="add del mod">
          <ac:chgData name="Zinonas Zinonos" userId="43c0e026-f2ff-47f8-b77e-2fc26c804225" providerId="ADAL" clId="{CCA4014A-8B13-450B-9BE5-A0A3A2C18907}" dt="2019-12-10T23:31:47.404" v="2041" actId="478"/>
          <ac:grpSpMkLst>
            <pc:docMk/>
            <pc:sldMk cId="2987986366" sldId="301"/>
            <ac:grpSpMk id="49" creationId="{3FCC3FB6-E1A5-439B-995A-B88212FE29DA}"/>
          </ac:grpSpMkLst>
        </pc:grpChg>
        <pc:grpChg chg="add mod">
          <ac:chgData name="Zinonas Zinonos" userId="43c0e026-f2ff-47f8-b77e-2fc26c804225" providerId="ADAL" clId="{CCA4014A-8B13-450B-9BE5-A0A3A2C18907}" dt="2019-12-10T23:32:56.525" v="2047" actId="164"/>
          <ac:grpSpMkLst>
            <pc:docMk/>
            <pc:sldMk cId="2987986366" sldId="301"/>
            <ac:grpSpMk id="56" creationId="{2705154B-2C91-4EAE-85E6-68D1A194A060}"/>
          </ac:grpSpMkLst>
        </pc:grpChg>
        <pc:grpChg chg="add mod">
          <ac:chgData name="Zinonas Zinonos" userId="43c0e026-f2ff-47f8-b77e-2fc26c804225" providerId="ADAL" clId="{CCA4014A-8B13-450B-9BE5-A0A3A2C18907}" dt="2019-12-10T23:33:05.205" v="2050" actId="1076"/>
          <ac:grpSpMkLst>
            <pc:docMk/>
            <pc:sldMk cId="2987986366" sldId="301"/>
            <ac:grpSpMk id="57" creationId="{BBC73B1B-182C-499D-AD16-FDFE6A4CF796}"/>
          </ac:grpSpMkLst>
        </pc:grpChg>
        <pc:grpChg chg="add mod">
          <ac:chgData name="Zinonas Zinonos" userId="43c0e026-f2ff-47f8-b77e-2fc26c804225" providerId="ADAL" clId="{CCA4014A-8B13-450B-9BE5-A0A3A2C18907}" dt="2019-12-10T23:33:11.880" v="2052" actId="1076"/>
          <ac:grpSpMkLst>
            <pc:docMk/>
            <pc:sldMk cId="2987986366" sldId="301"/>
            <ac:grpSpMk id="61" creationId="{5BE25DC0-0008-4B9D-ADDA-4470635BBFE8}"/>
          </ac:grpSpMkLst>
        </pc:grpChg>
        <pc:graphicFrameChg chg="add del mod">
          <ac:chgData name="Zinonas Zinonos" userId="43c0e026-f2ff-47f8-b77e-2fc26c804225" providerId="ADAL" clId="{CCA4014A-8B13-450B-9BE5-A0A3A2C18907}" dt="2019-12-10T21:28:34.730" v="1784" actId="478"/>
          <ac:graphicFrameMkLst>
            <pc:docMk/>
            <pc:sldMk cId="2987986366" sldId="301"/>
            <ac:graphicFrameMk id="5" creationId="{04A55339-D1FB-4917-ABFB-BC9BBF0F45D2}"/>
          </ac:graphicFrameMkLst>
        </pc:graphicFrameChg>
        <pc:graphicFrameChg chg="add del mod">
          <ac:chgData name="Zinonas Zinonos" userId="43c0e026-f2ff-47f8-b77e-2fc26c804225" providerId="ADAL" clId="{CCA4014A-8B13-450B-9BE5-A0A3A2C18907}" dt="2019-12-10T21:30:43.276" v="1807" actId="478"/>
          <ac:graphicFrameMkLst>
            <pc:docMk/>
            <pc:sldMk cId="2987986366" sldId="301"/>
            <ac:graphicFrameMk id="7" creationId="{30CD8F7D-CB5F-4E71-B98E-EA8D0A0E0FC3}"/>
          </ac:graphicFrameMkLst>
        </pc:graphicFrameChg>
        <pc:cxnChg chg="add mod">
          <ac:chgData name="Zinonas Zinonos" userId="43c0e026-f2ff-47f8-b77e-2fc26c804225" providerId="ADAL" clId="{CCA4014A-8B13-450B-9BE5-A0A3A2C18907}" dt="2019-12-10T23:32:56.525" v="2047" actId="164"/>
          <ac:cxnSpMkLst>
            <pc:docMk/>
            <pc:sldMk cId="2987986366" sldId="301"/>
            <ac:cxnSpMk id="11" creationId="{1A5632FA-0335-48C3-A241-D66DBAA020A1}"/>
          </ac:cxnSpMkLst>
        </pc:cxnChg>
        <pc:cxnChg chg="add mod">
          <ac:chgData name="Zinonas Zinonos" userId="43c0e026-f2ff-47f8-b77e-2fc26c804225" providerId="ADAL" clId="{CCA4014A-8B13-450B-9BE5-A0A3A2C18907}" dt="2019-12-10T23:32:56.525" v="2047" actId="164"/>
          <ac:cxnSpMkLst>
            <pc:docMk/>
            <pc:sldMk cId="2987986366" sldId="301"/>
            <ac:cxnSpMk id="13" creationId="{D7B14869-866D-4AA3-A609-2CCC1D457CC8}"/>
          </ac:cxnSpMkLst>
        </pc:cxnChg>
        <pc:cxnChg chg="add mod">
          <ac:chgData name="Zinonas Zinonos" userId="43c0e026-f2ff-47f8-b77e-2fc26c804225" providerId="ADAL" clId="{CCA4014A-8B13-450B-9BE5-A0A3A2C18907}" dt="2019-12-10T23:32:56.525" v="2047" actId="164"/>
          <ac:cxnSpMkLst>
            <pc:docMk/>
            <pc:sldMk cId="2987986366" sldId="301"/>
            <ac:cxnSpMk id="15" creationId="{638A93F4-007C-4197-961D-683FB3970B92}"/>
          </ac:cxnSpMkLst>
        </pc:cxnChg>
        <pc:cxnChg chg="add mod">
          <ac:chgData name="Zinonas Zinonos" userId="43c0e026-f2ff-47f8-b77e-2fc26c804225" providerId="ADAL" clId="{CCA4014A-8B13-450B-9BE5-A0A3A2C18907}" dt="2019-12-10T23:31:15.604" v="2037" actId="164"/>
          <ac:cxnSpMkLst>
            <pc:docMk/>
            <pc:sldMk cId="2987986366" sldId="301"/>
            <ac:cxnSpMk id="41" creationId="{8E97A22A-3EF6-41B7-BA85-6F2F029B2FB6}"/>
          </ac:cxnSpMkLst>
        </pc:cxnChg>
        <pc:cxnChg chg="add mod">
          <ac:chgData name="Zinonas Zinonos" userId="43c0e026-f2ff-47f8-b77e-2fc26c804225" providerId="ADAL" clId="{CCA4014A-8B13-450B-9BE5-A0A3A2C18907}" dt="2019-12-10T23:31:15.604" v="2037" actId="164"/>
          <ac:cxnSpMkLst>
            <pc:docMk/>
            <pc:sldMk cId="2987986366" sldId="301"/>
            <ac:cxnSpMk id="42" creationId="{C3F107C0-CA35-4A7B-A594-E2F1005D9FF0}"/>
          </ac:cxnSpMkLst>
        </pc:cxnChg>
        <pc:cxnChg chg="mod">
          <ac:chgData name="Zinonas Zinonos" userId="43c0e026-f2ff-47f8-b77e-2fc26c804225" providerId="ADAL" clId="{CCA4014A-8B13-450B-9BE5-A0A3A2C18907}" dt="2019-12-10T23:33:36.932" v="2053" actId="693"/>
          <ac:cxnSpMkLst>
            <pc:docMk/>
            <pc:sldMk cId="2987986366" sldId="301"/>
            <ac:cxnSpMk id="58" creationId="{4E2FC86C-C5BA-413D-B83E-FE4ED65726A2}"/>
          </ac:cxnSpMkLst>
        </pc:cxnChg>
        <pc:cxnChg chg="mod">
          <ac:chgData name="Zinonas Zinonos" userId="43c0e026-f2ff-47f8-b77e-2fc26c804225" providerId="ADAL" clId="{CCA4014A-8B13-450B-9BE5-A0A3A2C18907}" dt="2019-12-10T23:34:24.837" v="2055" actId="1582"/>
          <ac:cxnSpMkLst>
            <pc:docMk/>
            <pc:sldMk cId="2987986366" sldId="301"/>
            <ac:cxnSpMk id="59" creationId="{B0B5A524-6371-4C04-AED3-15424A709359}"/>
          </ac:cxnSpMkLst>
        </pc:cxnChg>
        <pc:cxnChg chg="mod">
          <ac:chgData name="Zinonas Zinonos" userId="43c0e026-f2ff-47f8-b77e-2fc26c804225" providerId="ADAL" clId="{CCA4014A-8B13-450B-9BE5-A0A3A2C18907}" dt="2019-12-10T23:34:24.837" v="2055" actId="1582"/>
          <ac:cxnSpMkLst>
            <pc:docMk/>
            <pc:sldMk cId="2987986366" sldId="301"/>
            <ac:cxnSpMk id="60" creationId="{8BD8921D-3C92-4908-9880-49EAE7C38E8A}"/>
          </ac:cxnSpMkLst>
        </pc:cxnChg>
        <pc:cxnChg chg="mod">
          <ac:chgData name="Zinonas Zinonos" userId="43c0e026-f2ff-47f8-b77e-2fc26c804225" providerId="ADAL" clId="{CCA4014A-8B13-450B-9BE5-A0A3A2C18907}" dt="2019-12-10T23:34:36.248" v="2056" actId="1582"/>
          <ac:cxnSpMkLst>
            <pc:docMk/>
            <pc:sldMk cId="2987986366" sldId="301"/>
            <ac:cxnSpMk id="62" creationId="{F1FD9545-4FA0-4498-9686-DFEC049CFCAA}"/>
          </ac:cxnSpMkLst>
        </pc:cxnChg>
        <pc:cxnChg chg="mod">
          <ac:chgData name="Zinonas Zinonos" userId="43c0e026-f2ff-47f8-b77e-2fc26c804225" providerId="ADAL" clId="{CCA4014A-8B13-450B-9BE5-A0A3A2C18907}" dt="2019-12-10T23:33:53.995" v="2054" actId="693"/>
          <ac:cxnSpMkLst>
            <pc:docMk/>
            <pc:sldMk cId="2987986366" sldId="301"/>
            <ac:cxnSpMk id="63" creationId="{24E3F506-EAFC-4CDA-A908-7072E3910963}"/>
          </ac:cxnSpMkLst>
        </pc:cxnChg>
        <pc:cxnChg chg="mod">
          <ac:chgData name="Zinonas Zinonos" userId="43c0e026-f2ff-47f8-b77e-2fc26c804225" providerId="ADAL" clId="{CCA4014A-8B13-450B-9BE5-A0A3A2C18907}" dt="2019-12-10T23:33:53.995" v="2054" actId="693"/>
          <ac:cxnSpMkLst>
            <pc:docMk/>
            <pc:sldMk cId="2987986366" sldId="301"/>
            <ac:cxnSpMk id="64" creationId="{096152DE-B74C-4069-91E5-DB645B0557D4}"/>
          </ac:cxnSpMkLst>
        </pc:cxnChg>
      </pc:sldChg>
      <pc:sldChg chg="addSp delSp modSp add mod modTransition setBg modNotesTx">
        <pc:chgData name="Zinonas Zinonos" userId="43c0e026-f2ff-47f8-b77e-2fc26c804225" providerId="ADAL" clId="{CCA4014A-8B13-450B-9BE5-A0A3A2C18907}" dt="2019-12-12T09:26:20.243" v="8554" actId="20577"/>
        <pc:sldMkLst>
          <pc:docMk/>
          <pc:sldMk cId="2029888546" sldId="302"/>
        </pc:sldMkLst>
        <pc:spChg chg="del">
          <ac:chgData name="Zinonas Zinonos" userId="43c0e026-f2ff-47f8-b77e-2fc26c804225" providerId="ADAL" clId="{CCA4014A-8B13-450B-9BE5-A0A3A2C18907}" dt="2019-12-10T23:47:40.244" v="2138" actId="478"/>
          <ac:spMkLst>
            <pc:docMk/>
            <pc:sldMk cId="2029888546" sldId="302"/>
            <ac:spMk id="2" creationId="{EF873BEE-9473-406C-81FE-547F95D61410}"/>
          </ac:spMkLst>
        </pc:spChg>
        <pc:spChg chg="mod ord">
          <ac:chgData name="Zinonas Zinonos" userId="43c0e026-f2ff-47f8-b77e-2fc26c804225" providerId="ADAL" clId="{CCA4014A-8B13-450B-9BE5-A0A3A2C18907}" dt="2019-12-10T23:48:17.518" v="2141" actId="26606"/>
          <ac:spMkLst>
            <pc:docMk/>
            <pc:sldMk cId="2029888546" sldId="302"/>
            <ac:spMk id="3" creationId="{6C6BCF2D-4698-45E7-88C8-C3541F9B8B62}"/>
          </ac:spMkLst>
        </pc:spChg>
        <pc:spChg chg="mod ord">
          <ac:chgData name="Zinonas Zinonos" userId="43c0e026-f2ff-47f8-b77e-2fc26c804225" providerId="ADAL" clId="{CCA4014A-8B13-450B-9BE5-A0A3A2C18907}" dt="2019-12-10T23:48:17.518" v="2141" actId="26606"/>
          <ac:spMkLst>
            <pc:docMk/>
            <pc:sldMk cId="2029888546" sldId="302"/>
            <ac:spMk id="4" creationId="{62E21BBE-1539-4F7E-9D2E-510C81E43C47}"/>
          </ac:spMkLst>
        </pc:spChg>
        <pc:spChg chg="add mod">
          <ac:chgData name="Zinonas Zinonos" userId="43c0e026-f2ff-47f8-b77e-2fc26c804225" providerId="ADAL" clId="{CCA4014A-8B13-450B-9BE5-A0A3A2C18907}" dt="2019-12-11T10:16:29.157" v="4527" actId="1076"/>
          <ac:spMkLst>
            <pc:docMk/>
            <pc:sldMk cId="2029888546" sldId="302"/>
            <ac:spMk id="7" creationId="{7B2A1EC1-6924-4288-80F7-D6C63C6CFAD8}"/>
          </ac:spMkLst>
        </pc:spChg>
        <pc:spChg chg="add mod">
          <ac:chgData name="Zinonas Zinonos" userId="43c0e026-f2ff-47f8-b77e-2fc26c804225" providerId="ADAL" clId="{CCA4014A-8B13-450B-9BE5-A0A3A2C18907}" dt="2019-12-11T10:16:03.774" v="4524" actId="20577"/>
          <ac:spMkLst>
            <pc:docMk/>
            <pc:sldMk cId="2029888546" sldId="302"/>
            <ac:spMk id="8" creationId="{2C5C68B4-BE73-4346-9C3A-69294212E40C}"/>
          </ac:spMkLst>
        </pc:spChg>
        <pc:spChg chg="add mod">
          <ac:chgData name="Zinonas Zinonos" userId="43c0e026-f2ff-47f8-b77e-2fc26c804225" providerId="ADAL" clId="{CCA4014A-8B13-450B-9BE5-A0A3A2C18907}" dt="2019-12-10T23:49:00.495" v="2158" actId="20577"/>
          <ac:spMkLst>
            <pc:docMk/>
            <pc:sldMk cId="2029888546" sldId="302"/>
            <ac:spMk id="10" creationId="{3FD6D0AA-BAA9-4E92-A1C3-E17B78CB8C49}"/>
          </ac:spMkLst>
        </pc:spChg>
        <pc:spChg chg="add del">
          <ac:chgData name="Zinonas Zinonos" userId="43c0e026-f2ff-47f8-b77e-2fc26c804225" providerId="ADAL" clId="{CCA4014A-8B13-450B-9BE5-A0A3A2C18907}" dt="2019-12-10T23:48:17.518" v="2141" actId="26606"/>
          <ac:spMkLst>
            <pc:docMk/>
            <pc:sldMk cId="2029888546" sldId="302"/>
            <ac:spMk id="13" creationId="{DCD3F51F-E0F2-41F0-9EAD-111C87DFF5F6}"/>
          </ac:spMkLst>
        </pc:spChg>
        <pc:picChg chg="add mod">
          <ac:chgData name="Zinonas Zinonos" userId="43c0e026-f2ff-47f8-b77e-2fc26c804225" providerId="ADAL" clId="{CCA4014A-8B13-450B-9BE5-A0A3A2C18907}" dt="2019-12-11T10:15:54.345" v="4522" actId="14826"/>
          <ac:picMkLst>
            <pc:docMk/>
            <pc:sldMk cId="2029888546" sldId="302"/>
            <ac:picMk id="5" creationId="{07683BA6-4A9B-49FC-B47E-79B5BCB6C4A1}"/>
          </ac:picMkLst>
        </pc:picChg>
        <pc:picChg chg="add mod">
          <ac:chgData name="Zinonas Zinonos" userId="43c0e026-f2ff-47f8-b77e-2fc26c804225" providerId="ADAL" clId="{CCA4014A-8B13-450B-9BE5-A0A3A2C18907}" dt="2019-12-11T10:16:21.114" v="4526" actId="14826"/>
          <ac:picMkLst>
            <pc:docMk/>
            <pc:sldMk cId="2029888546" sldId="302"/>
            <ac:picMk id="6" creationId="{67541ED2-26C4-4C3D-B2FA-BB877ACE40FF}"/>
          </ac:picMkLst>
        </pc:picChg>
      </pc:sldChg>
      <pc:sldChg chg="addSp delSp modSp add mod modTransition setBg modNotesTx">
        <pc:chgData name="Zinonas Zinonos" userId="43c0e026-f2ff-47f8-b77e-2fc26c804225" providerId="ADAL" clId="{CCA4014A-8B13-450B-9BE5-A0A3A2C18907}" dt="2019-12-12T11:53:29.012" v="10027" actId="20577"/>
        <pc:sldMkLst>
          <pc:docMk/>
          <pc:sldMk cId="2699114362" sldId="303"/>
        </pc:sldMkLst>
        <pc:spChg chg="del">
          <ac:chgData name="Zinonas Zinonos" userId="43c0e026-f2ff-47f8-b77e-2fc26c804225" providerId="ADAL" clId="{CCA4014A-8B13-450B-9BE5-A0A3A2C18907}" dt="2019-12-11T08:07:29.084" v="2403" actId="478"/>
          <ac:spMkLst>
            <pc:docMk/>
            <pc:sldMk cId="2699114362" sldId="303"/>
            <ac:spMk id="2" creationId="{4205C37D-F7F5-4EE3-9407-A1E2F6ACAD04}"/>
          </ac:spMkLst>
        </pc:spChg>
        <pc:spChg chg="del">
          <ac:chgData name="Zinonas Zinonos" userId="43c0e026-f2ff-47f8-b77e-2fc26c804225" providerId="ADAL" clId="{CCA4014A-8B13-450B-9BE5-A0A3A2C18907}" dt="2019-12-11T08:07:53.479" v="2404" actId="931"/>
          <ac:spMkLst>
            <pc:docMk/>
            <pc:sldMk cId="2699114362" sldId="303"/>
            <ac:spMk id="3" creationId="{76DA3DE6-5F08-4A15-807D-825C7955A3B7}"/>
          </ac:spMkLst>
        </pc:spChg>
        <pc:spChg chg="mod ord">
          <ac:chgData name="Zinonas Zinonos" userId="43c0e026-f2ff-47f8-b77e-2fc26c804225" providerId="ADAL" clId="{CCA4014A-8B13-450B-9BE5-A0A3A2C18907}" dt="2019-12-11T19:25:02.963" v="4846" actId="1076"/>
          <ac:spMkLst>
            <pc:docMk/>
            <pc:sldMk cId="2699114362" sldId="303"/>
            <ac:spMk id="4" creationId="{2ABB0DDA-FB6A-48C1-9159-D0D6364CD3AB}"/>
          </ac:spMkLst>
        </pc:spChg>
        <pc:spChg chg="add mod">
          <ac:chgData name="Zinonas Zinonos" userId="43c0e026-f2ff-47f8-b77e-2fc26c804225" providerId="ADAL" clId="{CCA4014A-8B13-450B-9BE5-A0A3A2C18907}" dt="2019-12-11T08:27:01.963" v="2664" actId="17032"/>
          <ac:spMkLst>
            <pc:docMk/>
            <pc:sldMk cId="2699114362" sldId="303"/>
            <ac:spMk id="13" creationId="{8DAA706C-2966-4C72-901F-01C14EABA306}"/>
          </ac:spMkLst>
        </pc:spChg>
        <pc:spChg chg="add mod">
          <ac:chgData name="Zinonas Zinonos" userId="43c0e026-f2ff-47f8-b77e-2fc26c804225" providerId="ADAL" clId="{CCA4014A-8B13-450B-9BE5-A0A3A2C18907}" dt="2019-12-11T08:25:43.300" v="2648" actId="20577"/>
          <ac:spMkLst>
            <pc:docMk/>
            <pc:sldMk cId="2699114362" sldId="303"/>
            <ac:spMk id="14" creationId="{C42F8795-F002-4AAB-BDF8-91D26435DFB7}"/>
          </ac:spMkLst>
        </pc:spChg>
        <pc:spChg chg="add mod">
          <ac:chgData name="Zinonas Zinonos" userId="43c0e026-f2ff-47f8-b77e-2fc26c804225" providerId="ADAL" clId="{CCA4014A-8B13-450B-9BE5-A0A3A2C18907}" dt="2019-12-11T09:59:35.244" v="4474" actId="14100"/>
          <ac:spMkLst>
            <pc:docMk/>
            <pc:sldMk cId="2699114362" sldId="303"/>
            <ac:spMk id="15" creationId="{D7241ADC-C88F-496B-9F13-E03D981FB619}"/>
          </ac:spMkLst>
        </pc:spChg>
        <pc:spChg chg="add mod">
          <ac:chgData name="Zinonas Zinonos" userId="43c0e026-f2ff-47f8-b77e-2fc26c804225" providerId="ADAL" clId="{CCA4014A-8B13-450B-9BE5-A0A3A2C18907}" dt="2019-12-11T19:24:43.042" v="4838" actId="1076"/>
          <ac:spMkLst>
            <pc:docMk/>
            <pc:sldMk cId="2699114362" sldId="303"/>
            <ac:spMk id="16" creationId="{AE028A13-91B3-44F1-8B0E-295C1288C986}"/>
          </ac:spMkLst>
        </pc:spChg>
        <pc:spChg chg="add">
          <ac:chgData name="Zinonas Zinonos" userId="43c0e026-f2ff-47f8-b77e-2fc26c804225" providerId="ADAL" clId="{CCA4014A-8B13-450B-9BE5-A0A3A2C18907}" dt="2019-12-11T08:13:53.888" v="2416" actId="26606"/>
          <ac:spMkLst>
            <pc:docMk/>
            <pc:sldMk cId="2699114362" sldId="303"/>
            <ac:spMk id="17" creationId="{930BC020-BDBF-49EB-9898-BAB5BF559317}"/>
          </ac:spMkLst>
        </pc:spChg>
        <pc:spChg chg="add mod">
          <ac:chgData name="Zinonas Zinonos" userId="43c0e026-f2ff-47f8-b77e-2fc26c804225" providerId="ADAL" clId="{CCA4014A-8B13-450B-9BE5-A0A3A2C18907}" dt="2019-12-11T09:59:58.016" v="4477" actId="17032"/>
          <ac:spMkLst>
            <pc:docMk/>
            <pc:sldMk cId="2699114362" sldId="303"/>
            <ac:spMk id="18" creationId="{91F12D1F-34FE-4859-9FA6-69C4DAFBAF31}"/>
          </ac:spMkLst>
        </pc:spChg>
        <pc:spChg chg="add">
          <ac:chgData name="Zinonas Zinonos" userId="43c0e026-f2ff-47f8-b77e-2fc26c804225" providerId="ADAL" clId="{CCA4014A-8B13-450B-9BE5-A0A3A2C18907}" dt="2019-12-11T08:13:53.888" v="2416" actId="26606"/>
          <ac:spMkLst>
            <pc:docMk/>
            <pc:sldMk cId="2699114362" sldId="303"/>
            <ac:spMk id="19" creationId="{64950C64-5D81-40F1-9601-8BA0D63BAE74}"/>
          </ac:spMkLst>
        </pc:spChg>
        <pc:spChg chg="add mod">
          <ac:chgData name="Zinonas Zinonos" userId="43c0e026-f2ff-47f8-b77e-2fc26c804225" providerId="ADAL" clId="{CCA4014A-8B13-450B-9BE5-A0A3A2C18907}" dt="2019-12-11T10:00:36.632" v="4482" actId="1076"/>
          <ac:spMkLst>
            <pc:docMk/>
            <pc:sldMk cId="2699114362" sldId="303"/>
            <ac:spMk id="20" creationId="{70011958-EAAF-49D4-9004-6AA619DFB397}"/>
          </ac:spMkLst>
        </pc:spChg>
        <pc:spChg chg="add mod">
          <ac:chgData name="Zinonas Zinonos" userId="43c0e026-f2ff-47f8-b77e-2fc26c804225" providerId="ADAL" clId="{CCA4014A-8B13-450B-9BE5-A0A3A2C18907}" dt="2019-12-11T19:25:09.539" v="4849" actId="20577"/>
          <ac:spMkLst>
            <pc:docMk/>
            <pc:sldMk cId="2699114362" sldId="303"/>
            <ac:spMk id="21" creationId="{E8062C4D-97C8-4034-B2F6-F240BD7DF235}"/>
          </ac:spMkLst>
        </pc:spChg>
        <pc:picChg chg="add mod">
          <ac:chgData name="Zinonas Zinonos" userId="43c0e026-f2ff-47f8-b77e-2fc26c804225" providerId="ADAL" clId="{CCA4014A-8B13-450B-9BE5-A0A3A2C18907}" dt="2019-12-11T08:16:42.268" v="2443" actId="1440"/>
          <ac:picMkLst>
            <pc:docMk/>
            <pc:sldMk cId="2699114362" sldId="303"/>
            <ac:picMk id="6" creationId="{7099D629-CBDB-406B-B232-4DC55BB27286}"/>
          </ac:picMkLst>
        </pc:picChg>
        <pc:picChg chg="add mod">
          <ac:chgData name="Zinonas Zinonos" userId="43c0e026-f2ff-47f8-b77e-2fc26c804225" providerId="ADAL" clId="{CCA4014A-8B13-450B-9BE5-A0A3A2C18907}" dt="2019-12-11T08:16:42.268" v="2443" actId="1440"/>
          <ac:picMkLst>
            <pc:docMk/>
            <pc:sldMk cId="2699114362" sldId="303"/>
            <ac:picMk id="8" creationId="{3F279BDD-601A-49F6-A166-BF73520BB399}"/>
          </ac:picMkLst>
        </pc:picChg>
        <pc:picChg chg="add mod ord">
          <ac:chgData name="Zinonas Zinonos" userId="43c0e026-f2ff-47f8-b77e-2fc26c804225" providerId="ADAL" clId="{CCA4014A-8B13-450B-9BE5-A0A3A2C18907}" dt="2019-12-11T08:16:42.268" v="2443" actId="1440"/>
          <ac:picMkLst>
            <pc:docMk/>
            <pc:sldMk cId="2699114362" sldId="303"/>
            <ac:picMk id="10" creationId="{53552051-994C-4F98-BCC6-567345D64ADA}"/>
          </ac:picMkLst>
        </pc:picChg>
        <pc:cxnChg chg="add mod">
          <ac:chgData name="Zinonas Zinonos" userId="43c0e026-f2ff-47f8-b77e-2fc26c804225" providerId="ADAL" clId="{CCA4014A-8B13-450B-9BE5-A0A3A2C18907}" dt="2019-12-11T08:22:22.705" v="2531" actId="208"/>
          <ac:cxnSpMkLst>
            <pc:docMk/>
            <pc:sldMk cId="2699114362" sldId="303"/>
            <ac:cxnSpMk id="12" creationId="{F89D7560-48B2-4D9E-9934-9487E3FD1BFC}"/>
          </ac:cxnSpMkLst>
        </pc:cxnChg>
      </pc:sldChg>
      <pc:sldChg chg="addSp delSp modSp add modNotesTx">
        <pc:chgData name="Zinonas Zinonos" userId="43c0e026-f2ff-47f8-b77e-2fc26c804225" providerId="ADAL" clId="{CCA4014A-8B13-450B-9BE5-A0A3A2C18907}" dt="2019-12-12T11:52:13.826" v="10024" actId="20577"/>
        <pc:sldMkLst>
          <pc:docMk/>
          <pc:sldMk cId="810785222" sldId="304"/>
        </pc:sldMkLst>
        <pc:spChg chg="add del mod">
          <ac:chgData name="Zinonas Zinonos" userId="43c0e026-f2ff-47f8-b77e-2fc26c804225" providerId="ADAL" clId="{CCA4014A-8B13-450B-9BE5-A0A3A2C18907}" dt="2019-12-12T09:31:47.313" v="8726" actId="478"/>
          <ac:spMkLst>
            <pc:docMk/>
            <pc:sldMk cId="810785222" sldId="304"/>
            <ac:spMk id="2" creationId="{2E55A4AF-6025-41D2-8710-0510FCBC939E}"/>
          </ac:spMkLst>
        </pc:spChg>
        <pc:spChg chg="del">
          <ac:chgData name="Zinonas Zinonos" userId="43c0e026-f2ff-47f8-b77e-2fc26c804225" providerId="ADAL" clId="{CCA4014A-8B13-450B-9BE5-A0A3A2C18907}" dt="2019-12-11T08:28:25.994" v="2710" actId="478"/>
          <ac:spMkLst>
            <pc:docMk/>
            <pc:sldMk cId="810785222" sldId="304"/>
            <ac:spMk id="4" creationId="{74205580-E9D9-4ED2-BE01-F47D9D1B1426}"/>
          </ac:spMkLst>
        </pc:spChg>
        <pc:spChg chg="add mod">
          <ac:chgData name="Zinonas Zinonos" userId="43c0e026-f2ff-47f8-b77e-2fc26c804225" providerId="ADAL" clId="{CCA4014A-8B13-450B-9BE5-A0A3A2C18907}" dt="2019-12-12T09:33:54.514" v="8744" actId="2085"/>
          <ac:spMkLst>
            <pc:docMk/>
            <pc:sldMk cId="810785222" sldId="304"/>
            <ac:spMk id="4" creationId="{82898433-B469-4A5D-B6AB-B2B2DCE01592}"/>
          </ac:spMkLst>
        </pc:spChg>
        <pc:spChg chg="add del mod">
          <ac:chgData name="Zinonas Zinonos" userId="43c0e026-f2ff-47f8-b77e-2fc26c804225" providerId="ADAL" clId="{CCA4014A-8B13-450B-9BE5-A0A3A2C18907}" dt="2019-12-11T08:28:22.008" v="2709" actId="478"/>
          <ac:spMkLst>
            <pc:docMk/>
            <pc:sldMk cId="810785222" sldId="304"/>
            <ac:spMk id="5" creationId="{970EE11E-A14A-4EA9-BC85-DF8F8B201EB8}"/>
          </ac:spMkLst>
        </pc:spChg>
        <pc:spChg chg="mod">
          <ac:chgData name="Zinonas Zinonos" userId="43c0e026-f2ff-47f8-b77e-2fc26c804225" providerId="ADAL" clId="{CCA4014A-8B13-450B-9BE5-A0A3A2C18907}" dt="2019-12-11T08:28:09.923" v="2706" actId="20577"/>
          <ac:spMkLst>
            <pc:docMk/>
            <pc:sldMk cId="810785222" sldId="304"/>
            <ac:spMk id="6" creationId="{16AD46D1-B0A0-4FD2-AE68-DF2C633AA3A2}"/>
          </ac:spMkLst>
        </pc:spChg>
        <pc:spChg chg="add del mod">
          <ac:chgData name="Zinonas Zinonos" userId="43c0e026-f2ff-47f8-b77e-2fc26c804225" providerId="ADAL" clId="{CCA4014A-8B13-450B-9BE5-A0A3A2C18907}" dt="2019-12-11T08:41:01.582" v="2725" actId="478"/>
          <ac:spMkLst>
            <pc:docMk/>
            <pc:sldMk cId="810785222" sldId="304"/>
            <ac:spMk id="16" creationId="{6F382B16-13A2-4B14-9E7A-F26FFB376706}"/>
          </ac:spMkLst>
        </pc:spChg>
        <pc:spChg chg="add del mod">
          <ac:chgData name="Zinonas Zinonos" userId="43c0e026-f2ff-47f8-b77e-2fc26c804225" providerId="ADAL" clId="{CCA4014A-8B13-450B-9BE5-A0A3A2C18907}" dt="2019-12-11T08:41:58.697" v="2727" actId="478"/>
          <ac:spMkLst>
            <pc:docMk/>
            <pc:sldMk cId="810785222" sldId="304"/>
            <ac:spMk id="17" creationId="{9988C895-0942-4221-B61D-3B40601A0D8B}"/>
          </ac:spMkLst>
        </pc:spChg>
        <pc:spChg chg="add del mod">
          <ac:chgData name="Zinonas Zinonos" userId="43c0e026-f2ff-47f8-b77e-2fc26c804225" providerId="ADAL" clId="{CCA4014A-8B13-450B-9BE5-A0A3A2C18907}" dt="2019-12-11T08:42:18.378" v="2729" actId="478"/>
          <ac:spMkLst>
            <pc:docMk/>
            <pc:sldMk cId="810785222" sldId="304"/>
            <ac:spMk id="18" creationId="{F09E0973-4CF3-4843-9DB2-84EB91AB68EE}"/>
          </ac:spMkLst>
        </pc:spChg>
        <pc:spChg chg="add mo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19" creationId="{193E2DF6-176E-47DD-A4A1-17E38BFA4604}"/>
          </ac:spMkLst>
        </pc:spChg>
        <pc:spChg chg="add del mod">
          <ac:chgData name="Zinonas Zinonos" userId="43c0e026-f2ff-47f8-b77e-2fc26c804225" providerId="ADAL" clId="{CCA4014A-8B13-450B-9BE5-A0A3A2C18907}" dt="2019-12-11T08:47:44.057" v="2767" actId="478"/>
          <ac:spMkLst>
            <pc:docMk/>
            <pc:sldMk cId="810785222" sldId="304"/>
            <ac:spMk id="20" creationId="{0E29DC8A-BBB7-48EC-90F1-75EF50EBE8FD}"/>
          </ac:spMkLst>
        </pc:spChg>
        <pc:spChg chg="add mod or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21" creationId="{4C426356-31BB-4834-BDC7-33BD96550456}"/>
          </ac:spMkLst>
        </pc:spChg>
        <pc:spChg chg="add mod or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22" creationId="{8D7EFD57-88D4-433D-A7B0-BB2E32292E57}"/>
          </ac:spMkLst>
        </pc:spChg>
        <pc:spChg chg="add del mod">
          <ac:chgData name="Zinonas Zinonos" userId="43c0e026-f2ff-47f8-b77e-2fc26c804225" providerId="ADAL" clId="{CCA4014A-8B13-450B-9BE5-A0A3A2C18907}" dt="2019-12-11T08:48:11.281" v="2769" actId="478"/>
          <ac:spMkLst>
            <pc:docMk/>
            <pc:sldMk cId="810785222" sldId="304"/>
            <ac:spMk id="23" creationId="{C9507097-0259-464A-ACDC-7037BB6D0194}"/>
          </ac:spMkLst>
        </pc:spChg>
        <pc:spChg chg="add mo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24" creationId="{D78B2742-3757-42B3-8077-E664564ADEBE}"/>
          </ac:spMkLst>
        </pc:spChg>
        <pc:spChg chg="add mod">
          <ac:chgData name="Zinonas Zinonos" userId="43c0e026-f2ff-47f8-b77e-2fc26c804225" providerId="ADAL" clId="{CCA4014A-8B13-450B-9BE5-A0A3A2C18907}" dt="2019-12-11T08:53:44.877" v="2872" actId="692"/>
          <ac:spMkLst>
            <pc:docMk/>
            <pc:sldMk cId="810785222" sldId="304"/>
            <ac:spMk id="25" creationId="{5D11F783-9C70-4E8A-A42D-9B4CAE476117}"/>
          </ac:spMkLst>
        </pc:spChg>
        <pc:spChg chg="add mo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26" creationId="{57B41FAD-95F4-4F18-B8A7-E365474719C0}"/>
          </ac:spMkLst>
        </pc:spChg>
        <pc:spChg chg="add mod">
          <ac:chgData name="Zinonas Zinonos" userId="43c0e026-f2ff-47f8-b77e-2fc26c804225" providerId="ADAL" clId="{CCA4014A-8B13-450B-9BE5-A0A3A2C18907}" dt="2019-12-11T09:00:21.262" v="2964" actId="1076"/>
          <ac:spMkLst>
            <pc:docMk/>
            <pc:sldMk cId="810785222" sldId="304"/>
            <ac:spMk id="31" creationId="{9DB73D86-3FD8-40BF-A405-1A192681584F}"/>
          </ac:spMkLst>
        </pc:spChg>
        <pc:spChg chg="add mod">
          <ac:chgData name="Zinonas Zinonos" userId="43c0e026-f2ff-47f8-b77e-2fc26c804225" providerId="ADAL" clId="{CCA4014A-8B13-450B-9BE5-A0A3A2C18907}" dt="2019-12-11T08:59:37.701" v="2960" actId="164"/>
          <ac:spMkLst>
            <pc:docMk/>
            <pc:sldMk cId="810785222" sldId="304"/>
            <ac:spMk id="33" creationId="{D676C113-CAE1-435A-95B9-20354348A8FE}"/>
          </ac:spMkLst>
        </pc:spChg>
        <pc:spChg chg="add mod">
          <ac:chgData name="Zinonas Zinonos" userId="43c0e026-f2ff-47f8-b77e-2fc26c804225" providerId="ADAL" clId="{CCA4014A-8B13-450B-9BE5-A0A3A2C18907}" dt="2019-12-11T09:58:07.438" v="4470" actId="1076"/>
          <ac:spMkLst>
            <pc:docMk/>
            <pc:sldMk cId="810785222" sldId="304"/>
            <ac:spMk id="34" creationId="{CF8C7FA1-8D5A-4ED8-B37C-85E99F488BA1}"/>
          </ac:spMkLst>
        </pc:spChg>
        <pc:spChg chg="add mod">
          <ac:chgData name="Zinonas Zinonos" userId="43c0e026-f2ff-47f8-b77e-2fc26c804225" providerId="ADAL" clId="{CCA4014A-8B13-450B-9BE5-A0A3A2C18907}" dt="2019-12-11T09:05:33.022" v="2998" actId="20577"/>
          <ac:spMkLst>
            <pc:docMk/>
            <pc:sldMk cId="810785222" sldId="304"/>
            <ac:spMk id="43" creationId="{40E60ECF-A941-4A1A-9E12-074CA8BE0783}"/>
          </ac:spMkLst>
        </pc:spChg>
        <pc:spChg chg="add mod ord">
          <ac:chgData name="Zinonas Zinonos" userId="43c0e026-f2ff-47f8-b77e-2fc26c804225" providerId="ADAL" clId="{CCA4014A-8B13-450B-9BE5-A0A3A2C18907}" dt="2019-12-12T09:34:21.579" v="8748" actId="1076"/>
          <ac:spMkLst>
            <pc:docMk/>
            <pc:sldMk cId="810785222" sldId="304"/>
            <ac:spMk id="7174" creationId="{705AFBAD-5C90-493A-B1CA-EAE9C96733FC}"/>
          </ac:spMkLst>
        </pc:spChg>
        <pc:spChg chg="add mod">
          <ac:chgData name="Zinonas Zinonos" userId="43c0e026-f2ff-47f8-b77e-2fc26c804225" providerId="ADAL" clId="{CCA4014A-8B13-450B-9BE5-A0A3A2C18907}" dt="2019-12-11T09:04:49.170" v="2986" actId="1076"/>
          <ac:spMkLst>
            <pc:docMk/>
            <pc:sldMk cId="810785222" sldId="304"/>
            <ac:spMk id="7175" creationId="{3BC3C44F-8A44-4B55-A8F5-06902CF16361}"/>
          </ac:spMkLst>
        </pc:spChg>
        <pc:spChg chg="add mod">
          <ac:chgData name="Zinonas Zinonos" userId="43c0e026-f2ff-47f8-b77e-2fc26c804225" providerId="ADAL" clId="{CCA4014A-8B13-450B-9BE5-A0A3A2C18907}" dt="2019-12-11T09:05:21.081" v="2992" actId="1076"/>
          <ac:spMkLst>
            <pc:docMk/>
            <pc:sldMk cId="810785222" sldId="304"/>
            <ac:spMk id="7176" creationId="{8ABDA754-A164-4FE4-822B-00B065C19342}"/>
          </ac:spMkLst>
        </pc:spChg>
        <pc:spChg chg="add mod">
          <ac:chgData name="Zinonas Zinonos" userId="43c0e026-f2ff-47f8-b77e-2fc26c804225" providerId="ADAL" clId="{CCA4014A-8B13-450B-9BE5-A0A3A2C18907}" dt="2019-12-11T09:13:58.852" v="3130" actId="1076"/>
          <ac:spMkLst>
            <pc:docMk/>
            <pc:sldMk cId="810785222" sldId="304"/>
            <ac:spMk id="7177" creationId="{7F123256-F23B-4ABA-8237-D172C2D01060}"/>
          </ac:spMkLst>
        </pc:spChg>
        <pc:grpChg chg="add mod">
          <ac:chgData name="Zinonas Zinonos" userId="43c0e026-f2ff-47f8-b77e-2fc26c804225" providerId="ADAL" clId="{CCA4014A-8B13-450B-9BE5-A0A3A2C18907}" dt="2019-12-11T08:59:37.701" v="2960" actId="164"/>
          <ac:grpSpMkLst>
            <pc:docMk/>
            <pc:sldMk cId="810785222" sldId="304"/>
            <ac:grpSpMk id="30" creationId="{6D40402A-23B8-4426-8068-2747604C5D6B}"/>
          </ac:grpSpMkLst>
        </pc:grpChg>
        <pc:grpChg chg="add mod ord">
          <ac:chgData name="Zinonas Zinonos" userId="43c0e026-f2ff-47f8-b77e-2fc26c804225" providerId="ADAL" clId="{CCA4014A-8B13-450B-9BE5-A0A3A2C18907}" dt="2019-12-12T09:34:02.123" v="8745" actId="166"/>
          <ac:grpSpMkLst>
            <pc:docMk/>
            <pc:sldMk cId="810785222" sldId="304"/>
            <ac:grpSpMk id="7173" creationId="{948B6406-A981-4B9E-9E40-B424D7A27AEA}"/>
          </ac:grpSpMkLst>
        </pc:grpChg>
        <pc:graphicFrameChg chg="del">
          <ac:chgData name="Zinonas Zinonos" userId="43c0e026-f2ff-47f8-b77e-2fc26c804225" providerId="ADAL" clId="{CCA4014A-8B13-450B-9BE5-A0A3A2C18907}" dt="2019-12-11T08:28:14.539" v="2707" actId="478"/>
          <ac:graphicFrameMkLst>
            <pc:docMk/>
            <pc:sldMk cId="810785222" sldId="304"/>
            <ac:graphicFrameMk id="2" creationId="{BD6E0A66-20D2-4083-B4E4-99A1A96066F5}"/>
          </ac:graphicFrameMkLst>
        </pc:graphicFrameChg>
        <pc:picChg chg="del">
          <ac:chgData name="Zinonas Zinonos" userId="43c0e026-f2ff-47f8-b77e-2fc26c804225" providerId="ADAL" clId="{CCA4014A-8B13-450B-9BE5-A0A3A2C18907}" dt="2019-12-11T08:28:16.492" v="2708" actId="478"/>
          <ac:picMkLst>
            <pc:docMk/>
            <pc:sldMk cId="810785222" sldId="304"/>
            <ac:picMk id="7170" creationId="{00000000-0000-0000-0000-000000000000}"/>
          </ac:picMkLst>
        </pc:picChg>
        <pc:cxnChg chg="add mod ord">
          <ac:chgData name="Zinonas Zinonos" userId="43c0e026-f2ff-47f8-b77e-2fc26c804225" providerId="ADAL" clId="{CCA4014A-8B13-450B-9BE5-A0A3A2C18907}" dt="2019-12-11T09:06:53.669" v="3046" actId="166"/>
          <ac:cxnSpMkLst>
            <pc:docMk/>
            <pc:sldMk cId="810785222" sldId="304"/>
            <ac:cxnSpMk id="8" creationId="{BDB64A20-1B4C-42F5-B5CA-FF9F7D6A70FA}"/>
          </ac:cxnSpMkLst>
        </pc:cxnChg>
        <pc:cxnChg chg="add mod ord">
          <ac:chgData name="Zinonas Zinonos" userId="43c0e026-f2ff-47f8-b77e-2fc26c804225" providerId="ADAL" clId="{CCA4014A-8B13-450B-9BE5-A0A3A2C18907}" dt="2019-12-11T08:59:37.701" v="2960" actId="164"/>
          <ac:cxnSpMkLst>
            <pc:docMk/>
            <pc:sldMk cId="810785222" sldId="304"/>
            <ac:cxnSpMk id="10" creationId="{C80AE0D3-A504-4E3C-85B0-0302D3232ACC}"/>
          </ac:cxnSpMkLst>
        </pc:cxnChg>
        <pc:cxnChg chg="add mod ord">
          <ac:chgData name="Zinonas Zinonos" userId="43c0e026-f2ff-47f8-b77e-2fc26c804225" providerId="ADAL" clId="{CCA4014A-8B13-450B-9BE5-A0A3A2C18907}" dt="2019-12-11T08:59:37.701" v="2960" actId="164"/>
          <ac:cxnSpMkLst>
            <pc:docMk/>
            <pc:sldMk cId="810785222" sldId="304"/>
            <ac:cxnSpMk id="14" creationId="{B0E01B00-E947-4268-81D3-8BB40D5EF577}"/>
          </ac:cxnSpMkLst>
        </pc:cxnChg>
        <pc:cxnChg chg="add mod">
          <ac:chgData name="Zinonas Zinonos" userId="43c0e026-f2ff-47f8-b77e-2fc26c804225" providerId="ADAL" clId="{CCA4014A-8B13-450B-9BE5-A0A3A2C18907}" dt="2019-12-11T08:59:21.573" v="2957" actId="1076"/>
          <ac:cxnSpMkLst>
            <pc:docMk/>
            <pc:sldMk cId="810785222" sldId="304"/>
            <ac:cxnSpMk id="28" creationId="{F3B31111-65BB-418B-99A7-B9AB7B09EEF9}"/>
          </ac:cxnSpMkLst>
        </pc:cxnChg>
      </pc:sldChg>
      <pc:sldChg chg="addSp delSp modSp add mod modTransition setBg setClrOvrMap modNotesTx">
        <pc:chgData name="Zinonas Zinonos" userId="43c0e026-f2ff-47f8-b77e-2fc26c804225" providerId="ADAL" clId="{CCA4014A-8B13-450B-9BE5-A0A3A2C18907}" dt="2019-12-12T12:02:49.433" v="10327" actId="20577"/>
        <pc:sldMkLst>
          <pc:docMk/>
          <pc:sldMk cId="4141890305" sldId="305"/>
        </pc:sldMkLst>
        <pc:spChg chg="del">
          <ac:chgData name="Zinonas Zinonos" userId="43c0e026-f2ff-47f8-b77e-2fc26c804225" providerId="ADAL" clId="{CCA4014A-8B13-450B-9BE5-A0A3A2C18907}" dt="2019-12-11T09:35:35.848" v="3478" actId="478"/>
          <ac:spMkLst>
            <pc:docMk/>
            <pc:sldMk cId="4141890305" sldId="305"/>
            <ac:spMk id="2" creationId="{54B8D28E-4538-43DE-BF1D-EBE40A2B9791}"/>
          </ac:spMkLst>
        </pc:spChg>
        <pc:spChg chg="mod ord">
          <ac:chgData name="Zinonas Zinonos" userId="43c0e026-f2ff-47f8-b77e-2fc26c804225" providerId="ADAL" clId="{CCA4014A-8B13-450B-9BE5-A0A3A2C18907}" dt="2019-12-12T12:02:49.433" v="10327" actId="20577"/>
          <ac:spMkLst>
            <pc:docMk/>
            <pc:sldMk cId="4141890305" sldId="305"/>
            <ac:spMk id="3" creationId="{BC72AE55-B392-4A65-B2F0-7D6AAEA5AC7A}"/>
          </ac:spMkLst>
        </pc:spChg>
        <pc:spChg chg="mod ord">
          <ac:chgData name="Zinonas Zinonos" userId="43c0e026-f2ff-47f8-b77e-2fc26c804225" providerId="ADAL" clId="{CCA4014A-8B13-450B-9BE5-A0A3A2C18907}" dt="2019-12-11T09:49:30.853" v="4308" actId="26606"/>
          <ac:spMkLst>
            <pc:docMk/>
            <pc:sldMk cId="4141890305" sldId="305"/>
            <ac:spMk id="4" creationId="{C863A5E0-25C6-4E54-AF65-A08FD60E9627}"/>
          </ac:spMkLst>
        </pc:spChg>
        <pc:spChg chg="add del mod ord">
          <ac:chgData name="Zinonas Zinonos" userId="43c0e026-f2ff-47f8-b77e-2fc26c804225" providerId="ADAL" clId="{CCA4014A-8B13-450B-9BE5-A0A3A2C18907}" dt="2019-12-11T09:50:18.217" v="4359" actId="478"/>
          <ac:spMkLst>
            <pc:docMk/>
            <pc:sldMk cId="4141890305" sldId="305"/>
            <ac:spMk id="5" creationId="{76D411EB-0B20-4AA5-ACC4-2F537ADEC860}"/>
          </ac:spMkLst>
        </pc:spChg>
        <pc:spChg chg="add del">
          <ac:chgData name="Zinonas Zinonos" userId="43c0e026-f2ff-47f8-b77e-2fc26c804225" providerId="ADAL" clId="{CCA4014A-8B13-450B-9BE5-A0A3A2C18907}" dt="2019-12-11T09:49:30.832" v="4307" actId="26606"/>
          <ac:spMkLst>
            <pc:docMk/>
            <pc:sldMk cId="4141890305" sldId="305"/>
            <ac:spMk id="8" creationId="{1660E788-AFA9-4A1B-9991-6AA74632A15B}"/>
          </ac:spMkLst>
        </pc:spChg>
        <pc:spChg chg="add del">
          <ac:chgData name="Zinonas Zinonos" userId="43c0e026-f2ff-47f8-b77e-2fc26c804225" providerId="ADAL" clId="{CCA4014A-8B13-450B-9BE5-A0A3A2C18907}" dt="2019-12-11T09:49:30.832" v="4307" actId="26606"/>
          <ac:spMkLst>
            <pc:docMk/>
            <pc:sldMk cId="4141890305" sldId="305"/>
            <ac:spMk id="9" creationId="{867D4867-5BA7-4462-B2F6-A23F4A622AA7}"/>
          </ac:spMkLst>
        </pc:spChg>
        <pc:spChg chg="add del">
          <ac:chgData name="Zinonas Zinonos" userId="43c0e026-f2ff-47f8-b77e-2fc26c804225" providerId="ADAL" clId="{CCA4014A-8B13-450B-9BE5-A0A3A2C18907}" dt="2019-12-11T09:49:14.193" v="4301" actId="26606"/>
          <ac:spMkLst>
            <pc:docMk/>
            <pc:sldMk cId="4141890305" sldId="305"/>
            <ac:spMk id="11" creationId="{1660E788-AFA9-4A1B-9991-6AA74632A15B}"/>
          </ac:spMkLst>
        </pc:spChg>
        <pc:spChg chg="add mod">
          <ac:chgData name="Zinonas Zinonos" userId="43c0e026-f2ff-47f8-b77e-2fc26c804225" providerId="ADAL" clId="{CCA4014A-8B13-450B-9BE5-A0A3A2C18907}" dt="2019-12-11T09:50:14.490" v="4358" actId="20577"/>
          <ac:spMkLst>
            <pc:docMk/>
            <pc:sldMk cId="4141890305" sldId="305"/>
            <ac:spMk id="12" creationId="{4471CA1D-6559-4523-A297-C4948CAF600D}"/>
          </ac:spMkLst>
        </pc:spChg>
        <pc:spChg chg="add del">
          <ac:chgData name="Zinonas Zinonos" userId="43c0e026-f2ff-47f8-b77e-2fc26c804225" providerId="ADAL" clId="{CCA4014A-8B13-450B-9BE5-A0A3A2C18907}" dt="2019-12-11T09:49:14.193" v="4301" actId="26606"/>
          <ac:spMkLst>
            <pc:docMk/>
            <pc:sldMk cId="4141890305" sldId="305"/>
            <ac:spMk id="13" creationId="{867D4867-5BA7-4462-B2F6-A23F4A622AA7}"/>
          </ac:spMkLst>
        </pc:spChg>
        <pc:picChg chg="add mod ord">
          <ac:chgData name="Zinonas Zinonos" userId="43c0e026-f2ff-47f8-b77e-2fc26c804225" providerId="ADAL" clId="{CCA4014A-8B13-450B-9BE5-A0A3A2C18907}" dt="2019-12-11T09:49:39.748" v="4309" actId="27614"/>
          <ac:picMkLst>
            <pc:docMk/>
            <pc:sldMk cId="4141890305" sldId="305"/>
            <ac:picMk id="6" creationId="{D116331D-4F88-47E9-B662-761B7182B9C4}"/>
          </ac:picMkLst>
        </pc:picChg>
      </pc:sldChg>
      <pc:sldChg chg="delSp modSp add">
        <pc:chgData name="Zinonas Zinonos" userId="43c0e026-f2ff-47f8-b77e-2fc26c804225" providerId="ADAL" clId="{CCA4014A-8B13-450B-9BE5-A0A3A2C18907}" dt="2019-12-11T10:09:05.390" v="4493" actId="478"/>
        <pc:sldMkLst>
          <pc:docMk/>
          <pc:sldMk cId="291380396" sldId="306"/>
        </pc:sldMkLst>
        <pc:spChg chg="del mod">
          <ac:chgData name="Zinonas Zinonos" userId="43c0e026-f2ff-47f8-b77e-2fc26c804225" providerId="ADAL" clId="{CCA4014A-8B13-450B-9BE5-A0A3A2C18907}" dt="2019-12-11T10:09:05.390" v="4493" actId="478"/>
          <ac:spMkLst>
            <pc:docMk/>
            <pc:sldMk cId="291380396" sldId="306"/>
            <ac:spMk id="4" creationId="{00000000-0000-0000-0000-000000000000}"/>
          </ac:spMkLst>
        </pc:spChg>
        <pc:graphicFrameChg chg="mod modGraphic">
          <ac:chgData name="Zinonas Zinonos" userId="43c0e026-f2ff-47f8-b77e-2fc26c804225" providerId="ADAL" clId="{CCA4014A-8B13-450B-9BE5-A0A3A2C18907}" dt="2019-12-11T10:09:03.003" v="4491" actId="1076"/>
          <ac:graphicFrameMkLst>
            <pc:docMk/>
            <pc:sldMk cId="291380396" sldId="306"/>
            <ac:graphicFrameMk id="7" creationId="{00000000-0000-0000-0000-000000000000}"/>
          </ac:graphicFrameMkLst>
        </pc:graphicFrameChg>
      </pc:sldChg>
      <pc:sldChg chg="addSp delSp modSp add">
        <pc:chgData name="Zinonas Zinonos" userId="43c0e026-f2ff-47f8-b77e-2fc26c804225" providerId="ADAL" clId="{CCA4014A-8B13-450B-9BE5-A0A3A2C18907}" dt="2019-12-11T10:09:45.420" v="4500" actId="478"/>
        <pc:sldMkLst>
          <pc:docMk/>
          <pc:sldMk cId="2908712654" sldId="315"/>
        </pc:sldMkLst>
        <pc:spChg chg="del mod">
          <ac:chgData name="Zinonas Zinonos" userId="43c0e026-f2ff-47f8-b77e-2fc26c804225" providerId="ADAL" clId="{CCA4014A-8B13-450B-9BE5-A0A3A2C18907}" dt="2019-12-11T10:09:45.420" v="4500" actId="478"/>
          <ac:spMkLst>
            <pc:docMk/>
            <pc:sldMk cId="2908712654" sldId="315"/>
            <ac:spMk id="4" creationId="{00000000-0000-0000-0000-000000000000}"/>
          </ac:spMkLst>
        </pc:spChg>
        <pc:spChg chg="add mod">
          <ac:chgData name="Zinonas Zinonos" userId="43c0e026-f2ff-47f8-b77e-2fc26c804225" providerId="ADAL" clId="{CCA4014A-8B13-450B-9BE5-A0A3A2C18907}" dt="2019-12-11T10:09:41.684" v="4498" actId="478"/>
          <ac:spMkLst>
            <pc:docMk/>
            <pc:sldMk cId="2908712654" sldId="315"/>
            <ac:spMk id="5" creationId="{57691B37-12B9-4313-A7C3-A18E7CC55589}"/>
          </ac:spMkLst>
        </pc:spChg>
        <pc:spChg chg="del mod">
          <ac:chgData name="Zinonas Zinonos" userId="43c0e026-f2ff-47f8-b77e-2fc26c804225" providerId="ADAL" clId="{CCA4014A-8B13-450B-9BE5-A0A3A2C18907}" dt="2019-12-11T10:09:41.684" v="4498" actId="478"/>
          <ac:spMkLst>
            <pc:docMk/>
            <pc:sldMk cId="2908712654" sldId="315"/>
            <ac:spMk id="14" creationId="{00000000-0000-0000-0000-000000000000}"/>
          </ac:spMkLst>
        </pc:spChg>
      </pc:sldChg>
      <pc:sldChg chg="modSp add">
        <pc:chgData name="Zinonas Zinonos" userId="43c0e026-f2ff-47f8-b77e-2fc26c804225" providerId="ADAL" clId="{CCA4014A-8B13-450B-9BE5-A0A3A2C18907}" dt="2019-12-11T10:09:14.572" v="4495" actId="27636"/>
        <pc:sldMkLst>
          <pc:docMk/>
          <pc:sldMk cId="3009665127" sldId="316"/>
        </pc:sldMkLst>
        <pc:spChg chg="mod">
          <ac:chgData name="Zinonas Zinonos" userId="43c0e026-f2ff-47f8-b77e-2fc26c804225" providerId="ADAL" clId="{CCA4014A-8B13-450B-9BE5-A0A3A2C18907}" dt="2019-12-11T10:09:14.572" v="4495" actId="27636"/>
          <ac:spMkLst>
            <pc:docMk/>
            <pc:sldMk cId="3009665127" sldId="316"/>
            <ac:spMk id="3" creationId="{00000000-0000-0000-0000-000000000000}"/>
          </ac:spMkLst>
        </pc:spChg>
      </pc:sldChg>
      <pc:sldChg chg="add">
        <pc:chgData name="Zinonas Zinonos" userId="43c0e026-f2ff-47f8-b77e-2fc26c804225" providerId="ADAL" clId="{CCA4014A-8B13-450B-9BE5-A0A3A2C18907}" dt="2019-12-11T10:11:25.829" v="4507"/>
        <pc:sldMkLst>
          <pc:docMk/>
          <pc:sldMk cId="2477519011" sldId="317"/>
        </pc:sldMkLst>
      </pc:sldChg>
      <pc:sldChg chg="delSp modSp add">
        <pc:chgData name="Zinonas Zinonos" userId="43c0e026-f2ff-47f8-b77e-2fc26c804225" providerId="ADAL" clId="{CCA4014A-8B13-450B-9BE5-A0A3A2C18907}" dt="2019-12-11T10:11:42.503" v="4515" actId="20577"/>
        <pc:sldMkLst>
          <pc:docMk/>
          <pc:sldMk cId="596238109" sldId="318"/>
        </pc:sldMkLst>
        <pc:spChg chg="mod">
          <ac:chgData name="Zinonas Zinonos" userId="43c0e026-f2ff-47f8-b77e-2fc26c804225" providerId="ADAL" clId="{CCA4014A-8B13-450B-9BE5-A0A3A2C18907}" dt="2019-12-11T10:11:42.503" v="4515" actId="20577"/>
          <ac:spMkLst>
            <pc:docMk/>
            <pc:sldMk cId="596238109" sldId="318"/>
            <ac:spMk id="3" creationId="{00000000-0000-0000-0000-000000000000}"/>
          </ac:spMkLst>
        </pc:spChg>
        <pc:spChg chg="del">
          <ac:chgData name="Zinonas Zinonos" userId="43c0e026-f2ff-47f8-b77e-2fc26c804225" providerId="ADAL" clId="{CCA4014A-8B13-450B-9BE5-A0A3A2C18907}" dt="2019-12-11T10:11:32.486" v="4509" actId="478"/>
          <ac:spMkLst>
            <pc:docMk/>
            <pc:sldMk cId="596238109" sldId="318"/>
            <ac:spMk id="4" creationId="{00000000-0000-0000-0000-000000000000}"/>
          </ac:spMkLst>
        </pc:spChg>
        <pc:picChg chg="mod">
          <ac:chgData name="Zinonas Zinonos" userId="43c0e026-f2ff-47f8-b77e-2fc26c804225" providerId="ADAL" clId="{CCA4014A-8B13-450B-9BE5-A0A3A2C18907}" dt="2019-12-11T10:11:38.340" v="4510" actId="1076"/>
          <ac:picMkLst>
            <pc:docMk/>
            <pc:sldMk cId="596238109" sldId="318"/>
            <ac:picMk id="1026" creationId="{00000000-0000-0000-0000-000000000000}"/>
          </ac:picMkLst>
        </pc:picChg>
      </pc:sldChg>
      <pc:sldChg chg="delSp add">
        <pc:chgData name="Zinonas Zinonos" userId="43c0e026-f2ff-47f8-b77e-2fc26c804225" providerId="ADAL" clId="{CCA4014A-8B13-450B-9BE5-A0A3A2C18907}" dt="2019-12-11T10:12:28.428" v="4517" actId="478"/>
        <pc:sldMkLst>
          <pc:docMk/>
          <pc:sldMk cId="375742419" sldId="319"/>
        </pc:sldMkLst>
        <pc:spChg chg="del">
          <ac:chgData name="Zinonas Zinonos" userId="43c0e026-f2ff-47f8-b77e-2fc26c804225" providerId="ADAL" clId="{CCA4014A-8B13-450B-9BE5-A0A3A2C18907}" dt="2019-12-11T10:12:28.428" v="4517" actId="478"/>
          <ac:spMkLst>
            <pc:docMk/>
            <pc:sldMk cId="375742419" sldId="319"/>
            <ac:spMk id="4" creationId="{00000000-0000-0000-0000-000000000000}"/>
          </ac:spMkLst>
        </pc:spChg>
      </pc:sldChg>
      <pc:sldChg chg="addSp delSp modSp add mod setBg">
        <pc:chgData name="Zinonas Zinonos" userId="43c0e026-f2ff-47f8-b77e-2fc26c804225" providerId="ADAL" clId="{CCA4014A-8B13-450B-9BE5-A0A3A2C18907}" dt="2019-12-11T19:23:54.270" v="4824" actId="20577"/>
        <pc:sldMkLst>
          <pc:docMk/>
          <pc:sldMk cId="2776417972" sldId="320"/>
        </pc:sldMkLst>
        <pc:spChg chg="del">
          <ac:chgData name="Zinonas Zinonos" userId="43c0e026-f2ff-47f8-b77e-2fc26c804225" providerId="ADAL" clId="{CCA4014A-8B13-450B-9BE5-A0A3A2C18907}" dt="2019-12-11T18:50:27.138" v="4617" actId="478"/>
          <ac:spMkLst>
            <pc:docMk/>
            <pc:sldMk cId="2776417972" sldId="320"/>
            <ac:spMk id="2" creationId="{74155DE9-41FB-4B3A-9B37-640E9B1FEA6A}"/>
          </ac:spMkLst>
        </pc:spChg>
        <pc:spChg chg="mod">
          <ac:chgData name="Zinonas Zinonos" userId="43c0e026-f2ff-47f8-b77e-2fc26c804225" providerId="ADAL" clId="{CCA4014A-8B13-450B-9BE5-A0A3A2C18907}" dt="2019-12-11T19:08:54.574" v="4710" actId="20577"/>
          <ac:spMkLst>
            <pc:docMk/>
            <pc:sldMk cId="2776417972" sldId="320"/>
            <ac:spMk id="3" creationId="{69037166-8B19-48CD-B61E-9B211C28919F}"/>
          </ac:spMkLst>
        </pc:spChg>
        <pc:spChg chg="mod">
          <ac:chgData name="Zinonas Zinonos" userId="43c0e026-f2ff-47f8-b77e-2fc26c804225" providerId="ADAL" clId="{CCA4014A-8B13-450B-9BE5-A0A3A2C18907}" dt="2019-12-11T18:59:55.986" v="4653" actId="26606"/>
          <ac:spMkLst>
            <pc:docMk/>
            <pc:sldMk cId="2776417972" sldId="320"/>
            <ac:spMk id="4" creationId="{3C6C0D93-DCDC-4217-B084-608AEF90B8D1}"/>
          </ac:spMkLst>
        </pc:spChg>
        <pc:spChg chg="add mod">
          <ac:chgData name="Zinonas Zinonos" userId="43c0e026-f2ff-47f8-b77e-2fc26c804225" providerId="ADAL" clId="{CCA4014A-8B13-450B-9BE5-A0A3A2C18907}" dt="2019-12-11T18:59:55.986" v="4653" actId="26606"/>
          <ac:spMkLst>
            <pc:docMk/>
            <pc:sldMk cId="2776417972" sldId="320"/>
            <ac:spMk id="5" creationId="{C11DBD4F-242C-4FFE-A15A-214D5BE77E80}"/>
          </ac:spMkLst>
        </pc:spChg>
        <pc:spChg chg="add del">
          <ac:chgData name="Zinonas Zinonos" userId="43c0e026-f2ff-47f8-b77e-2fc26c804225" providerId="ADAL" clId="{CCA4014A-8B13-450B-9BE5-A0A3A2C18907}" dt="2019-12-11T19:05:26.181" v="4669"/>
          <ac:spMkLst>
            <pc:docMk/>
            <pc:sldMk cId="2776417972" sldId="320"/>
            <ac:spMk id="6" creationId="{6FA8ACE3-EFD8-4967-925D-E3203793D979}"/>
          </ac:spMkLst>
        </pc:spChg>
        <pc:spChg chg="add del mod">
          <ac:chgData name="Zinonas Zinonos" userId="43c0e026-f2ff-47f8-b77e-2fc26c804225" providerId="ADAL" clId="{CCA4014A-8B13-450B-9BE5-A0A3A2C18907}" dt="2019-12-11T19:06:58.271" v="4687"/>
          <ac:spMkLst>
            <pc:docMk/>
            <pc:sldMk cId="2776417972" sldId="320"/>
            <ac:spMk id="7" creationId="{D8FD9AA1-7531-4FF1-82E3-3E0C6AC25BBD}"/>
          </ac:spMkLst>
        </pc:spChg>
        <pc:spChg chg="add del">
          <ac:chgData name="Zinonas Zinonos" userId="43c0e026-f2ff-47f8-b77e-2fc26c804225" providerId="ADAL" clId="{CCA4014A-8B13-450B-9BE5-A0A3A2C18907}" dt="2019-12-11T19:05:40.196" v="4672"/>
          <ac:spMkLst>
            <pc:docMk/>
            <pc:sldMk cId="2776417972" sldId="320"/>
            <ac:spMk id="8" creationId="{015641DC-ED55-4027-9718-1C102423BDA7}"/>
          </ac:spMkLst>
        </pc:spChg>
        <pc:spChg chg="add del">
          <ac:chgData name="Zinonas Zinonos" userId="43c0e026-f2ff-47f8-b77e-2fc26c804225" providerId="ADAL" clId="{CCA4014A-8B13-450B-9BE5-A0A3A2C18907}" dt="2019-12-11T19:07:38.343" v="4694"/>
          <ac:spMkLst>
            <pc:docMk/>
            <pc:sldMk cId="2776417972" sldId="320"/>
            <ac:spMk id="9" creationId="{17FC1A1A-0EE6-4914-B2C6-4308F114B82B}"/>
          </ac:spMkLst>
        </pc:spChg>
        <pc:spChg chg="add">
          <ac:chgData name="Zinonas Zinonos" userId="43c0e026-f2ff-47f8-b77e-2fc26c804225" providerId="ADAL" clId="{CCA4014A-8B13-450B-9BE5-A0A3A2C18907}" dt="2019-12-11T18:59:55.986" v="4653" actId="26606"/>
          <ac:spMkLst>
            <pc:docMk/>
            <pc:sldMk cId="2776417972" sldId="320"/>
            <ac:spMk id="10" creationId="{2AEFFFF2-9EB4-4B6C-B9F8-2BA3EF89A21C}"/>
          </ac:spMkLst>
        </pc:spChg>
        <pc:spChg chg="add">
          <ac:chgData name="Zinonas Zinonos" userId="43c0e026-f2ff-47f8-b77e-2fc26c804225" providerId="ADAL" clId="{CCA4014A-8B13-450B-9BE5-A0A3A2C18907}" dt="2019-12-11T18:59:55.986" v="4653" actId="26606"/>
          <ac:spMkLst>
            <pc:docMk/>
            <pc:sldMk cId="2776417972" sldId="320"/>
            <ac:spMk id="12" creationId="{0D65299F-028F-4AFC-B46A-8DB33E20FE4A}"/>
          </ac:spMkLst>
        </pc:spChg>
        <pc:spChg chg="add mod">
          <ac:chgData name="Zinonas Zinonos" userId="43c0e026-f2ff-47f8-b77e-2fc26c804225" providerId="ADAL" clId="{CCA4014A-8B13-450B-9BE5-A0A3A2C18907}" dt="2019-12-11T19:11:53.401" v="4764" actId="20577"/>
          <ac:spMkLst>
            <pc:docMk/>
            <pc:sldMk cId="2776417972" sldId="320"/>
            <ac:spMk id="13" creationId="{30787014-EEC3-4DBF-80EC-3B9FE64F4460}"/>
          </ac:spMkLst>
        </pc:spChg>
        <pc:spChg chg="add">
          <ac:chgData name="Zinonas Zinonos" userId="43c0e026-f2ff-47f8-b77e-2fc26c804225" providerId="ADAL" clId="{CCA4014A-8B13-450B-9BE5-A0A3A2C18907}" dt="2019-12-11T18:59:55.986" v="4653" actId="26606"/>
          <ac:spMkLst>
            <pc:docMk/>
            <pc:sldMk cId="2776417972" sldId="320"/>
            <ac:spMk id="14" creationId="{BAC87F6E-526A-49B5-995D-42DB656594C9}"/>
          </ac:spMkLst>
        </pc:spChg>
        <pc:spChg chg="add mod">
          <ac:chgData name="Zinonas Zinonos" userId="43c0e026-f2ff-47f8-b77e-2fc26c804225" providerId="ADAL" clId="{CCA4014A-8B13-450B-9BE5-A0A3A2C18907}" dt="2019-12-11T19:22:33.810" v="4805" actId="20577"/>
          <ac:spMkLst>
            <pc:docMk/>
            <pc:sldMk cId="2776417972" sldId="320"/>
            <ac:spMk id="15" creationId="{312466AD-59EE-441B-9DAB-47BC4F35CED2}"/>
          </ac:spMkLst>
        </pc:spChg>
        <pc:spChg chg="add mod">
          <ac:chgData name="Zinonas Zinonos" userId="43c0e026-f2ff-47f8-b77e-2fc26c804225" providerId="ADAL" clId="{CCA4014A-8B13-450B-9BE5-A0A3A2C18907}" dt="2019-12-11T19:22:42.310" v="4807" actId="20577"/>
          <ac:spMkLst>
            <pc:docMk/>
            <pc:sldMk cId="2776417972" sldId="320"/>
            <ac:spMk id="16" creationId="{173AD413-3D5B-4BD2-8140-60998C137D06}"/>
          </ac:spMkLst>
        </pc:spChg>
        <pc:spChg chg="add mod">
          <ac:chgData name="Zinonas Zinonos" userId="43c0e026-f2ff-47f8-b77e-2fc26c804225" providerId="ADAL" clId="{CCA4014A-8B13-450B-9BE5-A0A3A2C18907}" dt="2019-12-11T19:23:54.270" v="4824" actId="20577"/>
          <ac:spMkLst>
            <pc:docMk/>
            <pc:sldMk cId="2776417972" sldId="320"/>
            <ac:spMk id="17" creationId="{AC7375C4-71B5-4690-ABF8-529BE77ACAA5}"/>
          </ac:spMkLst>
        </pc:spChg>
      </pc:sldChg>
      <pc:sldChg chg="addSp delSp modSp add modTransition modNotesTx">
        <pc:chgData name="Zinonas Zinonos" userId="43c0e026-f2ff-47f8-b77e-2fc26c804225" providerId="ADAL" clId="{CCA4014A-8B13-450B-9BE5-A0A3A2C18907}" dt="2019-12-12T09:01:22.098" v="7459" actId="113"/>
        <pc:sldMkLst>
          <pc:docMk/>
          <pc:sldMk cId="860032006" sldId="321"/>
        </pc:sldMkLst>
        <pc:spChg chg="del">
          <ac:chgData name="Zinonas Zinonos" userId="43c0e026-f2ff-47f8-b77e-2fc26c804225" providerId="ADAL" clId="{CCA4014A-8B13-450B-9BE5-A0A3A2C18907}" dt="2019-12-12T08:52:30.207" v="7377" actId="478"/>
          <ac:spMkLst>
            <pc:docMk/>
            <pc:sldMk cId="860032006" sldId="321"/>
            <ac:spMk id="2" creationId="{AB3D0F5F-49F4-471C-B4CD-1ACE90E8DF03}"/>
          </ac:spMkLst>
        </pc:spChg>
        <pc:spChg chg="del">
          <ac:chgData name="Zinonas Zinonos" userId="43c0e026-f2ff-47f8-b77e-2fc26c804225" providerId="ADAL" clId="{CCA4014A-8B13-450B-9BE5-A0A3A2C18907}" dt="2019-12-12T08:52:27.378" v="7376" actId="478"/>
          <ac:spMkLst>
            <pc:docMk/>
            <pc:sldMk cId="860032006" sldId="321"/>
            <ac:spMk id="3" creationId="{2FDC83D3-DE39-4286-8E09-078D5FCA604C}"/>
          </ac:spMkLst>
        </pc:spChg>
        <pc:picChg chg="add mod">
          <ac:chgData name="Zinonas Zinonos" userId="43c0e026-f2ff-47f8-b77e-2fc26c804225" providerId="ADAL" clId="{CCA4014A-8B13-450B-9BE5-A0A3A2C18907}" dt="2019-12-12T08:52:37.425" v="7380" actId="1076"/>
          <ac:picMkLst>
            <pc:docMk/>
            <pc:sldMk cId="860032006" sldId="321"/>
            <ac:picMk id="5" creationId="{5B6189F5-760E-469F-96CD-9482115B74C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image" Target="../media/image7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CE429-6D0A-495D-8D97-A170ABE8920A}" type="doc">
      <dgm:prSet loTypeId="urn:microsoft.com/office/officeart/2008/layout/HexagonCluster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83AC42-33F5-46E5-B882-8DD5940AB788}">
      <dgm:prSet phldrT="[Text]"/>
      <dgm:spPr/>
      <dgm:t>
        <a:bodyPr/>
        <a:lstStyle/>
        <a:p>
          <a:r>
            <a:rPr lang="en-US" dirty="0"/>
            <a:t>Searching for Supersymmetry at LHC</a:t>
          </a:r>
        </a:p>
      </dgm:t>
    </dgm:pt>
    <dgm:pt modelId="{3507CA0E-56C9-4C83-AEF3-1BF6D6246778}" type="parTrans" cxnId="{3A60821B-F6CC-4514-88AA-C03EF9E84A14}">
      <dgm:prSet/>
      <dgm:spPr/>
      <dgm:t>
        <a:bodyPr/>
        <a:lstStyle/>
        <a:p>
          <a:endParaRPr lang="en-US"/>
        </a:p>
      </dgm:t>
    </dgm:pt>
    <dgm:pt modelId="{F5D7417F-31DD-4B56-8B78-C85A7B86229A}" type="sibTrans" cxnId="{3A60821B-F6CC-4514-88AA-C03EF9E84A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330D860-AD9A-483D-AFDB-E98157A1C6C4}">
      <dgm:prSet phldrT="[Text]"/>
      <dgm:spPr/>
      <dgm:t>
        <a:bodyPr/>
        <a:lstStyle/>
        <a:p>
          <a:r>
            <a:rPr lang="en-US" dirty="0"/>
            <a:t>Prospects for supersymmetric searches at future experiments</a:t>
          </a:r>
        </a:p>
      </dgm:t>
    </dgm:pt>
    <dgm:pt modelId="{FD62365F-70FF-4FD5-8F02-20988E5EFE82}" type="parTrans" cxnId="{B9EED2D9-7B6C-4C5C-A587-65BF138B167B}">
      <dgm:prSet/>
      <dgm:spPr/>
      <dgm:t>
        <a:bodyPr/>
        <a:lstStyle/>
        <a:p>
          <a:endParaRPr lang="en-US"/>
        </a:p>
      </dgm:t>
    </dgm:pt>
    <dgm:pt modelId="{FCAF4694-3450-4052-8A41-7A478DFA3165}" type="sibTrans" cxnId="{B9EED2D9-7B6C-4C5C-A587-65BF138B167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8C4881D-3956-4E5F-82BE-7A4A1B24CDAC}">
      <dgm:prSet phldrT="[Text]"/>
      <dgm:spPr/>
      <dgm:t>
        <a:bodyPr/>
        <a:lstStyle/>
        <a:p>
          <a:r>
            <a:rPr lang="en-US" dirty="0"/>
            <a:t>Motivation for Supersymmetry</a:t>
          </a:r>
        </a:p>
      </dgm:t>
    </dgm:pt>
    <dgm:pt modelId="{6C78075D-F66A-414A-8483-0603E78167A3}" type="parTrans" cxnId="{8E2F6FDD-21BE-4975-8B79-8D7757BB23CC}">
      <dgm:prSet/>
      <dgm:spPr/>
      <dgm:t>
        <a:bodyPr/>
        <a:lstStyle/>
        <a:p>
          <a:endParaRPr lang="en-US"/>
        </a:p>
      </dgm:t>
    </dgm:pt>
    <dgm:pt modelId="{7866D4EE-2F77-4157-9DF1-13DDDBE77211}" type="sibTrans" cxnId="{8E2F6FDD-21BE-4975-8B79-8D7757BB23C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AC21717-282C-48A6-880C-0F7FA6D7C134}" type="pres">
      <dgm:prSet presAssocID="{267CE429-6D0A-495D-8D97-A170ABE8920A}" presName="Name0" presStyleCnt="0">
        <dgm:presLayoutVars>
          <dgm:chMax val="21"/>
          <dgm:chPref val="21"/>
        </dgm:presLayoutVars>
      </dgm:prSet>
      <dgm:spPr/>
    </dgm:pt>
    <dgm:pt modelId="{B78D633F-CA1E-492F-871D-AD3F29E37985}" type="pres">
      <dgm:prSet presAssocID="{AB83AC42-33F5-46E5-B882-8DD5940AB788}" presName="text1" presStyleCnt="0"/>
      <dgm:spPr/>
    </dgm:pt>
    <dgm:pt modelId="{948A7B8F-8274-4BB9-9149-58BE745EAB7E}" type="pres">
      <dgm:prSet presAssocID="{AB83AC42-33F5-46E5-B882-8DD5940AB78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87E7349-0B3A-431C-840A-CAC79111932D}" type="pres">
      <dgm:prSet presAssocID="{AB83AC42-33F5-46E5-B882-8DD5940AB788}" presName="textaccent1" presStyleCnt="0"/>
      <dgm:spPr/>
    </dgm:pt>
    <dgm:pt modelId="{8300C248-B3CD-44B6-BF57-7A7C44671CB6}" type="pres">
      <dgm:prSet presAssocID="{AB83AC42-33F5-46E5-B882-8DD5940AB788}" presName="accentRepeatNode" presStyleLbl="solidAlignAcc1" presStyleIdx="0" presStyleCnt="6"/>
      <dgm:spPr/>
    </dgm:pt>
    <dgm:pt modelId="{FF124F34-A330-4BA2-869B-BFE660E9794F}" type="pres">
      <dgm:prSet presAssocID="{F5D7417F-31DD-4B56-8B78-C85A7B86229A}" presName="image1" presStyleCnt="0"/>
      <dgm:spPr/>
    </dgm:pt>
    <dgm:pt modelId="{C3993669-60B9-4BED-BB45-9939A9230C6F}" type="pres">
      <dgm:prSet presAssocID="{F5D7417F-31DD-4B56-8B78-C85A7B86229A}" presName="imageRepeatNode" presStyleLbl="alignAcc1" presStyleIdx="0" presStyleCnt="3"/>
      <dgm:spPr/>
    </dgm:pt>
    <dgm:pt modelId="{950CDC34-B0DB-443A-AC37-F2482CCC1DA6}" type="pres">
      <dgm:prSet presAssocID="{F5D7417F-31DD-4B56-8B78-C85A7B86229A}" presName="imageaccent1" presStyleCnt="0"/>
      <dgm:spPr/>
    </dgm:pt>
    <dgm:pt modelId="{F3CE2084-FB19-4E7B-940B-CCA68FD0D90E}" type="pres">
      <dgm:prSet presAssocID="{F5D7417F-31DD-4B56-8B78-C85A7B86229A}" presName="accentRepeatNode" presStyleLbl="solidAlignAcc1" presStyleIdx="1" presStyleCnt="6"/>
      <dgm:spPr/>
    </dgm:pt>
    <dgm:pt modelId="{081F167D-6645-46F4-9EFA-E784C707D7D1}" type="pres">
      <dgm:prSet presAssocID="{9330D860-AD9A-483D-AFDB-E98157A1C6C4}" presName="text2" presStyleCnt="0"/>
      <dgm:spPr/>
    </dgm:pt>
    <dgm:pt modelId="{E634726E-9F5B-4191-B365-E711AF856E2C}" type="pres">
      <dgm:prSet presAssocID="{9330D860-AD9A-483D-AFDB-E98157A1C6C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F5B4428-3409-46BC-804A-E3808EABB09B}" type="pres">
      <dgm:prSet presAssocID="{9330D860-AD9A-483D-AFDB-E98157A1C6C4}" presName="textaccent2" presStyleCnt="0"/>
      <dgm:spPr/>
    </dgm:pt>
    <dgm:pt modelId="{D62D2551-FA93-41AD-BBE6-60197F31DA2A}" type="pres">
      <dgm:prSet presAssocID="{9330D860-AD9A-483D-AFDB-E98157A1C6C4}" presName="accentRepeatNode" presStyleLbl="solidAlignAcc1" presStyleIdx="2" presStyleCnt="6"/>
      <dgm:spPr/>
    </dgm:pt>
    <dgm:pt modelId="{D7C67CEB-9D97-494C-9FA7-F5C0FA5D59EA}" type="pres">
      <dgm:prSet presAssocID="{FCAF4694-3450-4052-8A41-7A478DFA3165}" presName="image2" presStyleCnt="0"/>
      <dgm:spPr/>
    </dgm:pt>
    <dgm:pt modelId="{351F8199-B369-4B37-96AE-8C0E5BDBCBA1}" type="pres">
      <dgm:prSet presAssocID="{FCAF4694-3450-4052-8A41-7A478DFA3165}" presName="imageRepeatNode" presStyleLbl="alignAcc1" presStyleIdx="1" presStyleCnt="3"/>
      <dgm:spPr/>
    </dgm:pt>
    <dgm:pt modelId="{958EB563-28B3-47B3-A6E6-5787A721D823}" type="pres">
      <dgm:prSet presAssocID="{FCAF4694-3450-4052-8A41-7A478DFA3165}" presName="imageaccent2" presStyleCnt="0"/>
      <dgm:spPr/>
    </dgm:pt>
    <dgm:pt modelId="{29721C39-2989-43FD-9777-0B9E0819A7AF}" type="pres">
      <dgm:prSet presAssocID="{FCAF4694-3450-4052-8A41-7A478DFA3165}" presName="accentRepeatNode" presStyleLbl="solidAlignAcc1" presStyleIdx="3" presStyleCnt="6"/>
      <dgm:spPr/>
    </dgm:pt>
    <dgm:pt modelId="{6B9F7146-E518-4DDE-B2C3-C854CDA5B6AD}" type="pres">
      <dgm:prSet presAssocID="{88C4881D-3956-4E5F-82BE-7A4A1B24CDAC}" presName="text3" presStyleCnt="0"/>
      <dgm:spPr/>
    </dgm:pt>
    <dgm:pt modelId="{C553029A-C30E-4807-8FB2-C744634D623F}" type="pres">
      <dgm:prSet presAssocID="{88C4881D-3956-4E5F-82BE-7A4A1B24CDAC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A9D8F1-0ADD-4EE0-AE40-C756BA22BD40}" type="pres">
      <dgm:prSet presAssocID="{88C4881D-3956-4E5F-82BE-7A4A1B24CDAC}" presName="textaccent3" presStyleCnt="0"/>
      <dgm:spPr/>
    </dgm:pt>
    <dgm:pt modelId="{6601B97F-96BA-4787-B368-3A472EA9DA54}" type="pres">
      <dgm:prSet presAssocID="{88C4881D-3956-4E5F-82BE-7A4A1B24CDAC}" presName="accentRepeatNode" presStyleLbl="solidAlignAcc1" presStyleIdx="4" presStyleCnt="6"/>
      <dgm:spPr/>
    </dgm:pt>
    <dgm:pt modelId="{3D6BB86A-0558-47B9-A212-87806AFF7FB4}" type="pres">
      <dgm:prSet presAssocID="{7866D4EE-2F77-4157-9DF1-13DDDBE77211}" presName="image3" presStyleCnt="0"/>
      <dgm:spPr/>
    </dgm:pt>
    <dgm:pt modelId="{FB22D077-1007-407C-A9C8-917FC063D367}" type="pres">
      <dgm:prSet presAssocID="{7866D4EE-2F77-4157-9DF1-13DDDBE77211}" presName="imageRepeatNode" presStyleLbl="alignAcc1" presStyleIdx="2" presStyleCnt="3"/>
      <dgm:spPr/>
    </dgm:pt>
    <dgm:pt modelId="{C51E0F94-0949-4D2E-9C91-8815FDBFF19F}" type="pres">
      <dgm:prSet presAssocID="{7866D4EE-2F77-4157-9DF1-13DDDBE77211}" presName="imageaccent3" presStyleCnt="0"/>
      <dgm:spPr/>
    </dgm:pt>
    <dgm:pt modelId="{768F186A-8DD7-4958-BCDC-C77996DDBDFB}" type="pres">
      <dgm:prSet presAssocID="{7866D4EE-2F77-4157-9DF1-13DDDBE77211}" presName="accentRepeatNode" presStyleLbl="solidAlignAcc1" presStyleIdx="5" presStyleCnt="6"/>
      <dgm:spPr/>
    </dgm:pt>
  </dgm:ptLst>
  <dgm:cxnLst>
    <dgm:cxn modelId="{3A60821B-F6CC-4514-88AA-C03EF9E84A14}" srcId="{267CE429-6D0A-495D-8D97-A170ABE8920A}" destId="{AB83AC42-33F5-46E5-B882-8DD5940AB788}" srcOrd="0" destOrd="0" parTransId="{3507CA0E-56C9-4C83-AEF3-1BF6D6246778}" sibTransId="{F5D7417F-31DD-4B56-8B78-C85A7B86229A}"/>
    <dgm:cxn modelId="{6B5B4938-DFFF-4C16-8094-C191D57CCC21}" type="presOf" srcId="{F5D7417F-31DD-4B56-8B78-C85A7B86229A}" destId="{C3993669-60B9-4BED-BB45-9939A9230C6F}" srcOrd="0" destOrd="0" presId="urn:microsoft.com/office/officeart/2008/layout/HexagonCluster"/>
    <dgm:cxn modelId="{3425E438-609E-4126-A055-66C8FA684407}" type="presOf" srcId="{FCAF4694-3450-4052-8A41-7A478DFA3165}" destId="{351F8199-B369-4B37-96AE-8C0E5BDBCBA1}" srcOrd="0" destOrd="0" presId="urn:microsoft.com/office/officeart/2008/layout/HexagonCluster"/>
    <dgm:cxn modelId="{B8FF333F-6804-4B80-8A20-D840B6258F7B}" type="presOf" srcId="{88C4881D-3956-4E5F-82BE-7A4A1B24CDAC}" destId="{C553029A-C30E-4807-8FB2-C744634D623F}" srcOrd="0" destOrd="0" presId="urn:microsoft.com/office/officeart/2008/layout/HexagonCluster"/>
    <dgm:cxn modelId="{88E3763F-0543-40B0-A664-DEBC7B7474C5}" type="presOf" srcId="{267CE429-6D0A-495D-8D97-A170ABE8920A}" destId="{FAC21717-282C-48A6-880C-0F7FA6D7C134}" srcOrd="0" destOrd="0" presId="urn:microsoft.com/office/officeart/2008/layout/HexagonCluster"/>
    <dgm:cxn modelId="{80EE905F-C58D-484C-8CF0-AC9C579EFFBD}" type="presOf" srcId="{AB83AC42-33F5-46E5-B882-8DD5940AB788}" destId="{948A7B8F-8274-4BB9-9149-58BE745EAB7E}" srcOrd="0" destOrd="0" presId="urn:microsoft.com/office/officeart/2008/layout/HexagonCluster"/>
    <dgm:cxn modelId="{5B2497A6-3AE1-4782-B4E2-30708D9FBC20}" type="presOf" srcId="{7866D4EE-2F77-4157-9DF1-13DDDBE77211}" destId="{FB22D077-1007-407C-A9C8-917FC063D367}" srcOrd="0" destOrd="0" presId="urn:microsoft.com/office/officeart/2008/layout/HexagonCluster"/>
    <dgm:cxn modelId="{2892F5B3-369D-4FC5-9F5D-F56EE2B480A2}" type="presOf" srcId="{9330D860-AD9A-483D-AFDB-E98157A1C6C4}" destId="{E634726E-9F5B-4191-B365-E711AF856E2C}" srcOrd="0" destOrd="0" presId="urn:microsoft.com/office/officeart/2008/layout/HexagonCluster"/>
    <dgm:cxn modelId="{B9EED2D9-7B6C-4C5C-A587-65BF138B167B}" srcId="{267CE429-6D0A-495D-8D97-A170ABE8920A}" destId="{9330D860-AD9A-483D-AFDB-E98157A1C6C4}" srcOrd="1" destOrd="0" parTransId="{FD62365F-70FF-4FD5-8F02-20988E5EFE82}" sibTransId="{FCAF4694-3450-4052-8A41-7A478DFA3165}"/>
    <dgm:cxn modelId="{8E2F6FDD-21BE-4975-8B79-8D7757BB23CC}" srcId="{267CE429-6D0A-495D-8D97-A170ABE8920A}" destId="{88C4881D-3956-4E5F-82BE-7A4A1B24CDAC}" srcOrd="2" destOrd="0" parTransId="{6C78075D-F66A-414A-8483-0603E78167A3}" sibTransId="{7866D4EE-2F77-4157-9DF1-13DDDBE77211}"/>
    <dgm:cxn modelId="{9B59CDEF-B97B-4977-8BF4-032E6FAE6391}" type="presParOf" srcId="{FAC21717-282C-48A6-880C-0F7FA6D7C134}" destId="{B78D633F-CA1E-492F-871D-AD3F29E37985}" srcOrd="0" destOrd="0" presId="urn:microsoft.com/office/officeart/2008/layout/HexagonCluster"/>
    <dgm:cxn modelId="{8FEB6BBD-B85D-4976-8783-09A727A5913F}" type="presParOf" srcId="{B78D633F-CA1E-492F-871D-AD3F29E37985}" destId="{948A7B8F-8274-4BB9-9149-58BE745EAB7E}" srcOrd="0" destOrd="0" presId="urn:microsoft.com/office/officeart/2008/layout/HexagonCluster"/>
    <dgm:cxn modelId="{16EECC0B-857F-428E-8D2F-4C4CFAB1EF68}" type="presParOf" srcId="{FAC21717-282C-48A6-880C-0F7FA6D7C134}" destId="{C87E7349-0B3A-431C-840A-CAC79111932D}" srcOrd="1" destOrd="0" presId="urn:microsoft.com/office/officeart/2008/layout/HexagonCluster"/>
    <dgm:cxn modelId="{28B7394C-66A9-49FF-B921-35B17095F18B}" type="presParOf" srcId="{C87E7349-0B3A-431C-840A-CAC79111932D}" destId="{8300C248-B3CD-44B6-BF57-7A7C44671CB6}" srcOrd="0" destOrd="0" presId="urn:microsoft.com/office/officeart/2008/layout/HexagonCluster"/>
    <dgm:cxn modelId="{D206F677-6884-495E-AAB2-24955CC8D78A}" type="presParOf" srcId="{FAC21717-282C-48A6-880C-0F7FA6D7C134}" destId="{FF124F34-A330-4BA2-869B-BFE660E9794F}" srcOrd="2" destOrd="0" presId="urn:microsoft.com/office/officeart/2008/layout/HexagonCluster"/>
    <dgm:cxn modelId="{D16F0651-C93E-4B7B-864F-994ED45B50BE}" type="presParOf" srcId="{FF124F34-A330-4BA2-869B-BFE660E9794F}" destId="{C3993669-60B9-4BED-BB45-9939A9230C6F}" srcOrd="0" destOrd="0" presId="urn:microsoft.com/office/officeart/2008/layout/HexagonCluster"/>
    <dgm:cxn modelId="{F2344FC9-6B07-4644-A5C2-4A0EC0FCAE09}" type="presParOf" srcId="{FAC21717-282C-48A6-880C-0F7FA6D7C134}" destId="{950CDC34-B0DB-443A-AC37-F2482CCC1DA6}" srcOrd="3" destOrd="0" presId="urn:microsoft.com/office/officeart/2008/layout/HexagonCluster"/>
    <dgm:cxn modelId="{8F27A98C-A4F4-412D-9127-65798CAEB12D}" type="presParOf" srcId="{950CDC34-B0DB-443A-AC37-F2482CCC1DA6}" destId="{F3CE2084-FB19-4E7B-940B-CCA68FD0D90E}" srcOrd="0" destOrd="0" presId="urn:microsoft.com/office/officeart/2008/layout/HexagonCluster"/>
    <dgm:cxn modelId="{AC307556-8C58-4B1F-99B3-5BE0E6A456A0}" type="presParOf" srcId="{FAC21717-282C-48A6-880C-0F7FA6D7C134}" destId="{081F167D-6645-46F4-9EFA-E784C707D7D1}" srcOrd="4" destOrd="0" presId="urn:microsoft.com/office/officeart/2008/layout/HexagonCluster"/>
    <dgm:cxn modelId="{6E355FF4-C453-4183-870C-9056621A9DBC}" type="presParOf" srcId="{081F167D-6645-46F4-9EFA-E784C707D7D1}" destId="{E634726E-9F5B-4191-B365-E711AF856E2C}" srcOrd="0" destOrd="0" presId="urn:microsoft.com/office/officeart/2008/layout/HexagonCluster"/>
    <dgm:cxn modelId="{005A44E6-3000-4178-A95E-FA57C603B1D8}" type="presParOf" srcId="{FAC21717-282C-48A6-880C-0F7FA6D7C134}" destId="{CF5B4428-3409-46BC-804A-E3808EABB09B}" srcOrd="5" destOrd="0" presId="urn:microsoft.com/office/officeart/2008/layout/HexagonCluster"/>
    <dgm:cxn modelId="{82B58242-1EC5-4DFD-800D-292F9D2E00E8}" type="presParOf" srcId="{CF5B4428-3409-46BC-804A-E3808EABB09B}" destId="{D62D2551-FA93-41AD-BBE6-60197F31DA2A}" srcOrd="0" destOrd="0" presId="urn:microsoft.com/office/officeart/2008/layout/HexagonCluster"/>
    <dgm:cxn modelId="{1B34BBD4-DD87-4290-80D7-EE2E85EA55BC}" type="presParOf" srcId="{FAC21717-282C-48A6-880C-0F7FA6D7C134}" destId="{D7C67CEB-9D97-494C-9FA7-F5C0FA5D59EA}" srcOrd="6" destOrd="0" presId="urn:microsoft.com/office/officeart/2008/layout/HexagonCluster"/>
    <dgm:cxn modelId="{0FF0E389-277D-44B3-9FE0-F49980B41B05}" type="presParOf" srcId="{D7C67CEB-9D97-494C-9FA7-F5C0FA5D59EA}" destId="{351F8199-B369-4B37-96AE-8C0E5BDBCBA1}" srcOrd="0" destOrd="0" presId="urn:microsoft.com/office/officeart/2008/layout/HexagonCluster"/>
    <dgm:cxn modelId="{130CB6B5-500B-476D-B726-8F5254EA0643}" type="presParOf" srcId="{FAC21717-282C-48A6-880C-0F7FA6D7C134}" destId="{958EB563-28B3-47B3-A6E6-5787A721D823}" srcOrd="7" destOrd="0" presId="urn:microsoft.com/office/officeart/2008/layout/HexagonCluster"/>
    <dgm:cxn modelId="{005DD774-AEB8-4F0A-AB4F-8955C2730535}" type="presParOf" srcId="{958EB563-28B3-47B3-A6E6-5787A721D823}" destId="{29721C39-2989-43FD-9777-0B9E0819A7AF}" srcOrd="0" destOrd="0" presId="urn:microsoft.com/office/officeart/2008/layout/HexagonCluster"/>
    <dgm:cxn modelId="{61622D2B-5AFE-4516-981B-597BFCD6B252}" type="presParOf" srcId="{FAC21717-282C-48A6-880C-0F7FA6D7C134}" destId="{6B9F7146-E518-4DDE-B2C3-C854CDA5B6AD}" srcOrd="8" destOrd="0" presId="urn:microsoft.com/office/officeart/2008/layout/HexagonCluster"/>
    <dgm:cxn modelId="{A582B325-6E89-46E3-BBFE-AE54D34A7C66}" type="presParOf" srcId="{6B9F7146-E518-4DDE-B2C3-C854CDA5B6AD}" destId="{C553029A-C30E-4807-8FB2-C744634D623F}" srcOrd="0" destOrd="0" presId="urn:microsoft.com/office/officeart/2008/layout/HexagonCluster"/>
    <dgm:cxn modelId="{BBE72055-0DDC-4910-8870-B304A9F13374}" type="presParOf" srcId="{FAC21717-282C-48A6-880C-0F7FA6D7C134}" destId="{A4A9D8F1-0ADD-4EE0-AE40-C756BA22BD40}" srcOrd="9" destOrd="0" presId="urn:microsoft.com/office/officeart/2008/layout/HexagonCluster"/>
    <dgm:cxn modelId="{D8AD3C71-7C1B-4CD6-9F98-E8F6732B1388}" type="presParOf" srcId="{A4A9D8F1-0ADD-4EE0-AE40-C756BA22BD40}" destId="{6601B97F-96BA-4787-B368-3A472EA9DA54}" srcOrd="0" destOrd="0" presId="urn:microsoft.com/office/officeart/2008/layout/HexagonCluster"/>
    <dgm:cxn modelId="{A24AB49B-E984-4159-A653-E3513122EECE}" type="presParOf" srcId="{FAC21717-282C-48A6-880C-0F7FA6D7C134}" destId="{3D6BB86A-0558-47B9-A212-87806AFF7FB4}" srcOrd="10" destOrd="0" presId="urn:microsoft.com/office/officeart/2008/layout/HexagonCluster"/>
    <dgm:cxn modelId="{F2BC2BE1-FAD7-44D3-8551-56FC2614A54D}" type="presParOf" srcId="{3D6BB86A-0558-47B9-A212-87806AFF7FB4}" destId="{FB22D077-1007-407C-A9C8-917FC063D367}" srcOrd="0" destOrd="0" presId="urn:microsoft.com/office/officeart/2008/layout/HexagonCluster"/>
    <dgm:cxn modelId="{249B966D-C035-4997-AD68-1D0F2BD537A0}" type="presParOf" srcId="{FAC21717-282C-48A6-880C-0F7FA6D7C134}" destId="{C51E0F94-0949-4D2E-9C91-8815FDBFF19F}" srcOrd="11" destOrd="0" presId="urn:microsoft.com/office/officeart/2008/layout/HexagonCluster"/>
    <dgm:cxn modelId="{9D32D08D-B4E6-48C9-9833-07F22C2A83CB}" type="presParOf" srcId="{C51E0F94-0949-4D2E-9C91-8815FDBFF19F}" destId="{768F186A-8DD7-4958-BCDC-C77996DDBDF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CABD3-AF91-431A-8382-8F1138285943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ACE829-DC01-4DA9-A869-6C86E24C070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 </a:t>
          </a:r>
          <a:endParaRPr lang="de-DE" dirty="0"/>
        </a:p>
      </dgm:t>
    </dgm:pt>
    <dgm:pt modelId="{C4321C23-A13D-4A72-9BFA-F229E60D9E5B}" type="parTrans" cxnId="{1A71F40F-A132-4A74-96C2-3C6658689830}">
      <dgm:prSet/>
      <dgm:spPr/>
      <dgm:t>
        <a:bodyPr/>
        <a:lstStyle/>
        <a:p>
          <a:endParaRPr lang="de-DE"/>
        </a:p>
      </dgm:t>
    </dgm:pt>
    <dgm:pt modelId="{BB03E4FA-236A-4037-87AF-352DC91A2A90}" type="sibTrans" cxnId="{1A71F40F-A132-4A74-96C2-3C665868983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C2B6CFEF-4BFE-4F3C-8581-1644FD0A834A}">
          <dgm:prSet phldrT="[Text]"/>
          <dgm:spPr/>
          <dgm:t>
            <a:bodyPr/>
            <a:lstStyle/>
            <a:p>
              <a:r>
                <a:rPr lang="en-US" dirty="0"/>
                <a:t>DM Relic Density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𝐷𝑀</m:t>
                      </m:r>
                    </m:sub>
                  </m:sSub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≃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0.1</m:t>
                  </m:r>
                </m:oMath>
              </a14:m>
              <a:endParaRPr lang="de-DE" dirty="0"/>
            </a:p>
          </dgm:t>
        </dgm:pt>
      </mc:Choice>
      <mc:Fallback xmlns="">
        <dgm:pt modelId="{C2B6CFEF-4BFE-4F3C-8581-1644FD0A834A}">
          <dgm:prSet phldrT="[Text]"/>
          <dgm:spPr/>
          <dgm:t>
            <a:bodyPr/>
            <a:lstStyle/>
            <a:p>
              <a:r>
                <a:rPr lang="en-US" dirty="0"/>
                <a:t>DM Relic Density </a:t>
              </a:r>
              <a:r>
                <a:rPr lang="el-GR" i="0">
                  <a:latin typeface="Cambria Math" panose="02040503050406030204" pitchFamily="18" charset="0"/>
                  <a:ea typeface="Cambria Math" panose="02040503050406030204" pitchFamily="18" charset="0"/>
                </a:rPr>
                <a:t>Ω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>
                  <a:latin typeface="Cambria Math" panose="02040503050406030204" pitchFamily="18" charset="0"/>
                </a:rPr>
                <a:t>𝐷𝑀 ℎ^2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≃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0.1</a:t>
              </a:r>
              <a:endParaRPr lang="de-DE" dirty="0"/>
            </a:p>
          </dgm:t>
        </dgm:pt>
      </mc:Fallback>
    </mc:AlternateContent>
    <dgm:pt modelId="{1ECA7E9C-08D6-4D6D-B298-B98C1604847C}" type="parTrans" cxnId="{CE415F64-469B-4308-B100-730C15C8415F}">
      <dgm:prSet/>
      <dgm:spPr/>
      <dgm:t>
        <a:bodyPr/>
        <a:lstStyle/>
        <a:p>
          <a:endParaRPr lang="de-DE"/>
        </a:p>
      </dgm:t>
    </dgm:pt>
    <dgm:pt modelId="{29EE5F1C-447E-447C-A496-7ABBE3E6B6BA}" type="sibTrans" cxnId="{CE415F64-469B-4308-B100-730C15C8415F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8BF50C9-478A-4EBB-84A2-26412D3D277E}">
          <dgm:prSet phldrT="[Text]"/>
          <dgm:spPr/>
          <dgm:t>
            <a:bodyPr/>
            <a:lstStyle/>
            <a:p>
              <a:r>
                <a:rPr lang="en-US" dirty="0" err="1"/>
                <a:t>Enchanced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h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𝛾𝛾</m:t>
                  </m:r>
                </m:oMath>
              </a14:m>
              <a:r>
                <a:rPr lang="de-DE" dirty="0"/>
                <a:t> rate</a:t>
              </a:r>
            </a:p>
          </dgm:t>
        </dgm:pt>
      </mc:Choice>
      <mc:Fallback xmlns="">
        <dgm:pt modelId="{28BF50C9-478A-4EBB-84A2-26412D3D277E}">
          <dgm:prSet phldrT="[Text]"/>
          <dgm:spPr/>
          <dgm:t>
            <a:bodyPr/>
            <a:lstStyle/>
            <a:p>
              <a:r>
                <a:rPr lang="en-US" dirty="0" err="1"/>
                <a:t>Enchanced</a:t>
              </a:r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</a:rPr>
                <a:t>ℎ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→𝛾𝛾</a:t>
              </a:r>
              <a:r>
                <a:rPr lang="de-DE" dirty="0"/>
                <a:t> rate</a:t>
              </a:r>
            </a:p>
          </dgm:t>
        </dgm:pt>
      </mc:Fallback>
    </mc:AlternateContent>
    <dgm:pt modelId="{C4A7E1BC-00EC-43E8-99A6-E28912D04B44}" type="parTrans" cxnId="{F0D4D5B5-92E4-46A4-92C8-65E95A4E72F1}">
      <dgm:prSet/>
      <dgm:spPr/>
      <dgm:t>
        <a:bodyPr/>
        <a:lstStyle/>
        <a:p>
          <a:endParaRPr lang="de-DE"/>
        </a:p>
      </dgm:t>
    </dgm:pt>
    <dgm:pt modelId="{767F7F15-36E4-472A-9C47-2BEC96004164}" type="sibTrans" cxnId="{F0D4D5B5-92E4-46A4-92C8-65E95A4E72F1}">
      <dgm:prSet/>
      <dgm:spPr/>
      <dgm:t>
        <a:bodyPr/>
        <a:lstStyle/>
        <a:p>
          <a:endParaRPr lang="de-DE"/>
        </a:p>
      </dgm:t>
    </dgm:pt>
    <dgm:pt modelId="{8EAC75CA-C5BC-4D3A-BC2A-DBAF5AF0ADD7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µ magnetic a</a:t>
          </a:r>
          <a:r>
            <a:rPr lang="en-US" dirty="0"/>
            <a:t>nomalous moment</a:t>
          </a:r>
          <a:endParaRPr lang="de-DE" dirty="0"/>
        </a:p>
      </dgm:t>
    </dgm:pt>
    <dgm:pt modelId="{04FD910C-FF36-41C4-8078-89274A5E7B5D}" type="parTrans" cxnId="{D4A97A60-BDDB-4AF5-B2E7-92D9DE668A90}">
      <dgm:prSet/>
      <dgm:spPr/>
      <dgm:t>
        <a:bodyPr/>
        <a:lstStyle/>
        <a:p>
          <a:endParaRPr lang="de-DE"/>
        </a:p>
      </dgm:t>
    </dgm:pt>
    <dgm:pt modelId="{388692AC-0D6B-49EB-A5E6-58F487E8C261}" type="sibTrans" cxnId="{D4A97A60-BDDB-4AF5-B2E7-92D9DE668A90}">
      <dgm:prSet/>
      <dgm:spPr/>
      <dgm:t>
        <a:bodyPr/>
        <a:lstStyle/>
        <a:p>
          <a:endParaRPr lang="de-DE"/>
        </a:p>
      </dgm:t>
    </dgm:pt>
    <dgm:pt modelId="{AF269022-2FD5-4728-B89A-6F20F735084D}" type="pres">
      <dgm:prSet presAssocID="{D0BCABD3-AF91-431A-8382-8F113828594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982B6C3-C55C-40CF-A3F3-F88E4068F51E}" type="pres">
      <dgm:prSet presAssocID="{D2ACE829-DC01-4DA9-A869-6C86E24C070F}" presName="singleCycle" presStyleCnt="0"/>
      <dgm:spPr/>
    </dgm:pt>
    <dgm:pt modelId="{60265161-D348-4E84-8210-51591B9F811C}" type="pres">
      <dgm:prSet presAssocID="{D2ACE829-DC01-4DA9-A869-6C86E24C070F}" presName="singleCenter" presStyleLbl="node1" presStyleIdx="0" presStyleCnt="4" custScaleX="177630" custScaleY="165915" custLinFactNeighborX="0" custLinFactNeighborY="-4809">
        <dgm:presLayoutVars>
          <dgm:chMax val="7"/>
          <dgm:chPref val="7"/>
        </dgm:presLayoutVars>
      </dgm:prSet>
      <dgm:spPr/>
    </dgm:pt>
    <dgm:pt modelId="{049E13DA-0E1C-47D1-8B48-DCE71BBD9159}" type="pres">
      <dgm:prSet presAssocID="{1ECA7E9C-08D6-4D6D-B298-B98C1604847C}" presName="Name56" presStyleLbl="parChTrans1D2" presStyleIdx="0" presStyleCnt="3"/>
      <dgm:spPr/>
    </dgm:pt>
    <dgm:pt modelId="{4903EED7-3143-4C1C-92BE-A7BB7BA7236C}" type="pres">
      <dgm:prSet presAssocID="{C2B6CFEF-4BFE-4F3C-8581-1644FD0A834A}" presName="text0" presStyleLbl="node1" presStyleIdx="1" presStyleCnt="4" custScaleX="160570">
        <dgm:presLayoutVars>
          <dgm:bulletEnabled val="1"/>
        </dgm:presLayoutVars>
      </dgm:prSet>
      <dgm:spPr/>
    </dgm:pt>
    <dgm:pt modelId="{D6AA036F-46C9-4AC1-8103-4200DA77D3FA}" type="pres">
      <dgm:prSet presAssocID="{C4A7E1BC-00EC-43E8-99A6-E28912D04B44}" presName="Name56" presStyleLbl="parChTrans1D2" presStyleIdx="1" presStyleCnt="3"/>
      <dgm:spPr/>
    </dgm:pt>
    <dgm:pt modelId="{E9C42B37-5329-46DB-AD86-9CFE887D956A}" type="pres">
      <dgm:prSet presAssocID="{28BF50C9-478A-4EBB-84A2-26412D3D277E}" presName="text0" presStyleLbl="node1" presStyleIdx="2" presStyleCnt="4" custScaleX="114262" custRadScaleRad="105349" custRadScaleInc="-2332">
        <dgm:presLayoutVars>
          <dgm:bulletEnabled val="1"/>
        </dgm:presLayoutVars>
      </dgm:prSet>
      <dgm:spPr/>
    </dgm:pt>
    <dgm:pt modelId="{91748EEE-0942-42A4-91B2-3215D6A7A113}" type="pres">
      <dgm:prSet presAssocID="{04FD910C-FF36-41C4-8078-89274A5E7B5D}" presName="Name56" presStyleLbl="parChTrans1D2" presStyleIdx="2" presStyleCnt="3"/>
      <dgm:spPr/>
    </dgm:pt>
    <dgm:pt modelId="{CA8C5835-7457-441D-ABF3-BACFB4EE2FFF}" type="pres">
      <dgm:prSet presAssocID="{8EAC75CA-C5BC-4D3A-BC2A-DBAF5AF0ADD7}" presName="text0" presStyleLbl="node1" presStyleIdx="3" presStyleCnt="4" custScaleX="112310" custRadScaleRad="106135" custRadScaleInc="2717">
        <dgm:presLayoutVars>
          <dgm:bulletEnabled val="1"/>
        </dgm:presLayoutVars>
      </dgm:prSet>
      <dgm:spPr/>
    </dgm:pt>
  </dgm:ptLst>
  <dgm:cxnLst>
    <dgm:cxn modelId="{210EBE05-E415-49B0-AA1A-467305BB2E48}" type="presOf" srcId="{C2B6CFEF-4BFE-4F3C-8581-1644FD0A834A}" destId="{4903EED7-3143-4C1C-92BE-A7BB7BA7236C}" srcOrd="0" destOrd="0" presId="urn:microsoft.com/office/officeart/2008/layout/RadialCluster"/>
    <dgm:cxn modelId="{6B653108-0D63-4105-823D-34DC805191EE}" type="presOf" srcId="{C4A7E1BC-00EC-43E8-99A6-E28912D04B44}" destId="{D6AA036F-46C9-4AC1-8103-4200DA77D3FA}" srcOrd="0" destOrd="0" presId="urn:microsoft.com/office/officeart/2008/layout/RadialCluster"/>
    <dgm:cxn modelId="{1A71F40F-A132-4A74-96C2-3C6658689830}" srcId="{D0BCABD3-AF91-431A-8382-8F1138285943}" destId="{D2ACE829-DC01-4DA9-A869-6C86E24C070F}" srcOrd="0" destOrd="0" parTransId="{C4321C23-A13D-4A72-9BFA-F229E60D9E5B}" sibTransId="{BB03E4FA-236A-4037-87AF-352DC91A2A90}"/>
    <dgm:cxn modelId="{C2369A14-A144-4FFB-B2C6-68F91B482012}" type="presOf" srcId="{8EAC75CA-C5BC-4D3A-BC2A-DBAF5AF0ADD7}" destId="{CA8C5835-7457-441D-ABF3-BACFB4EE2FFF}" srcOrd="0" destOrd="0" presId="urn:microsoft.com/office/officeart/2008/layout/RadialCluster"/>
    <dgm:cxn modelId="{D90B3D5D-374B-40A7-BB37-D6CA92265E15}" type="presOf" srcId="{04FD910C-FF36-41C4-8078-89274A5E7B5D}" destId="{91748EEE-0942-42A4-91B2-3215D6A7A113}" srcOrd="0" destOrd="0" presId="urn:microsoft.com/office/officeart/2008/layout/RadialCluster"/>
    <dgm:cxn modelId="{D4A97A60-BDDB-4AF5-B2E7-92D9DE668A90}" srcId="{D2ACE829-DC01-4DA9-A869-6C86E24C070F}" destId="{8EAC75CA-C5BC-4D3A-BC2A-DBAF5AF0ADD7}" srcOrd="2" destOrd="0" parTransId="{04FD910C-FF36-41C4-8078-89274A5E7B5D}" sibTransId="{388692AC-0D6B-49EB-A5E6-58F487E8C261}"/>
    <dgm:cxn modelId="{CE415F64-469B-4308-B100-730C15C8415F}" srcId="{D2ACE829-DC01-4DA9-A869-6C86E24C070F}" destId="{C2B6CFEF-4BFE-4F3C-8581-1644FD0A834A}" srcOrd="0" destOrd="0" parTransId="{1ECA7E9C-08D6-4D6D-B298-B98C1604847C}" sibTransId="{29EE5F1C-447E-447C-A496-7ABBE3E6B6BA}"/>
    <dgm:cxn modelId="{CC5E7083-E4AF-43AE-83E5-BF32F8881D49}" type="presOf" srcId="{1ECA7E9C-08D6-4D6D-B298-B98C1604847C}" destId="{049E13DA-0E1C-47D1-8B48-DCE71BBD9159}" srcOrd="0" destOrd="0" presId="urn:microsoft.com/office/officeart/2008/layout/RadialCluster"/>
    <dgm:cxn modelId="{6F650495-3344-4913-BCD0-E4090F2D3ADD}" type="presOf" srcId="{D0BCABD3-AF91-431A-8382-8F1138285943}" destId="{AF269022-2FD5-4728-B89A-6F20F735084D}" srcOrd="0" destOrd="0" presId="urn:microsoft.com/office/officeart/2008/layout/RadialCluster"/>
    <dgm:cxn modelId="{F0D4D5B5-92E4-46A4-92C8-65E95A4E72F1}" srcId="{D2ACE829-DC01-4DA9-A869-6C86E24C070F}" destId="{28BF50C9-478A-4EBB-84A2-26412D3D277E}" srcOrd="1" destOrd="0" parTransId="{C4A7E1BC-00EC-43E8-99A6-E28912D04B44}" sibTransId="{767F7F15-36E4-472A-9C47-2BEC96004164}"/>
    <dgm:cxn modelId="{A33462B7-87A4-407D-95AD-E0E242BEACA1}" type="presOf" srcId="{D2ACE829-DC01-4DA9-A869-6C86E24C070F}" destId="{60265161-D348-4E84-8210-51591B9F811C}" srcOrd="0" destOrd="0" presId="urn:microsoft.com/office/officeart/2008/layout/RadialCluster"/>
    <dgm:cxn modelId="{884E50C4-4CC2-4AD3-8691-571365942EFB}" type="presOf" srcId="{28BF50C9-478A-4EBB-84A2-26412D3D277E}" destId="{E9C42B37-5329-46DB-AD86-9CFE887D956A}" srcOrd="0" destOrd="0" presId="urn:microsoft.com/office/officeart/2008/layout/RadialCluster"/>
    <dgm:cxn modelId="{AB17145A-25EA-47FA-B1CA-644E53A840AA}" type="presParOf" srcId="{AF269022-2FD5-4728-B89A-6F20F735084D}" destId="{6982B6C3-C55C-40CF-A3F3-F88E4068F51E}" srcOrd="0" destOrd="0" presId="urn:microsoft.com/office/officeart/2008/layout/RadialCluster"/>
    <dgm:cxn modelId="{CEC6302E-124B-4E34-98ED-AD4C327B5C93}" type="presParOf" srcId="{6982B6C3-C55C-40CF-A3F3-F88E4068F51E}" destId="{60265161-D348-4E84-8210-51591B9F811C}" srcOrd="0" destOrd="0" presId="urn:microsoft.com/office/officeart/2008/layout/RadialCluster"/>
    <dgm:cxn modelId="{A4EACB38-92F5-4600-97C6-22F620AB9BC0}" type="presParOf" srcId="{6982B6C3-C55C-40CF-A3F3-F88E4068F51E}" destId="{049E13DA-0E1C-47D1-8B48-DCE71BBD9159}" srcOrd="1" destOrd="0" presId="urn:microsoft.com/office/officeart/2008/layout/RadialCluster"/>
    <dgm:cxn modelId="{6504CDD2-3007-4F94-8FB5-CFA357EFC371}" type="presParOf" srcId="{6982B6C3-C55C-40CF-A3F3-F88E4068F51E}" destId="{4903EED7-3143-4C1C-92BE-A7BB7BA7236C}" srcOrd="2" destOrd="0" presId="urn:microsoft.com/office/officeart/2008/layout/RadialCluster"/>
    <dgm:cxn modelId="{AB7944A6-6584-4E87-92A0-3D3BA7F860BE}" type="presParOf" srcId="{6982B6C3-C55C-40CF-A3F3-F88E4068F51E}" destId="{D6AA036F-46C9-4AC1-8103-4200DA77D3FA}" srcOrd="3" destOrd="0" presId="urn:microsoft.com/office/officeart/2008/layout/RadialCluster"/>
    <dgm:cxn modelId="{B67F43FC-4FA1-4279-A104-146595B4E575}" type="presParOf" srcId="{6982B6C3-C55C-40CF-A3F3-F88E4068F51E}" destId="{E9C42B37-5329-46DB-AD86-9CFE887D956A}" srcOrd="4" destOrd="0" presId="urn:microsoft.com/office/officeart/2008/layout/RadialCluster"/>
    <dgm:cxn modelId="{4A1DDA46-DAFB-43DA-A347-60AC975C96BE}" type="presParOf" srcId="{6982B6C3-C55C-40CF-A3F3-F88E4068F51E}" destId="{91748EEE-0942-42A4-91B2-3215D6A7A113}" srcOrd="5" destOrd="0" presId="urn:microsoft.com/office/officeart/2008/layout/RadialCluster"/>
    <dgm:cxn modelId="{56744163-6759-4A66-A4CD-7CE0865B4EDE}" type="presParOf" srcId="{6982B6C3-C55C-40CF-A3F3-F88E4068F51E}" destId="{CA8C5835-7457-441D-ABF3-BACFB4EE2FF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BCABD3-AF91-431A-8382-8F1138285943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ACE829-DC01-4DA9-A869-6C86E24C070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 </a:t>
          </a:r>
          <a:endParaRPr lang="de-DE" dirty="0"/>
        </a:p>
      </dgm:t>
    </dgm:pt>
    <dgm:pt modelId="{C4321C23-A13D-4A72-9BFA-F229E60D9E5B}" type="parTrans" cxnId="{1A71F40F-A132-4A74-96C2-3C6658689830}">
      <dgm:prSet/>
      <dgm:spPr/>
      <dgm:t>
        <a:bodyPr/>
        <a:lstStyle/>
        <a:p>
          <a:endParaRPr lang="de-DE"/>
        </a:p>
      </dgm:t>
    </dgm:pt>
    <dgm:pt modelId="{BB03E4FA-236A-4037-87AF-352DC91A2A90}" type="sibTrans" cxnId="{1A71F40F-A132-4A74-96C2-3C6658689830}">
      <dgm:prSet/>
      <dgm:spPr/>
      <dgm:t>
        <a:bodyPr/>
        <a:lstStyle/>
        <a:p>
          <a:endParaRPr lang="de-DE"/>
        </a:p>
      </dgm:t>
    </dgm:pt>
    <dgm:pt modelId="{C2B6CFEF-4BFE-4F3C-8581-1644FD0A834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ECA7E9C-08D6-4D6D-B298-B98C1604847C}" type="parTrans" cxnId="{CE415F64-469B-4308-B100-730C15C8415F}">
      <dgm:prSet/>
      <dgm:spPr/>
      <dgm:t>
        <a:bodyPr/>
        <a:lstStyle/>
        <a:p>
          <a:endParaRPr lang="de-DE"/>
        </a:p>
      </dgm:t>
    </dgm:pt>
    <dgm:pt modelId="{29EE5F1C-447E-447C-A496-7ABBE3E6B6BA}" type="sibTrans" cxnId="{CE415F64-469B-4308-B100-730C15C8415F}">
      <dgm:prSet/>
      <dgm:spPr/>
      <dgm:t>
        <a:bodyPr/>
        <a:lstStyle/>
        <a:p>
          <a:endParaRPr lang="de-DE"/>
        </a:p>
      </dgm:t>
    </dgm:pt>
    <dgm:pt modelId="{28BF50C9-478A-4EBB-84A2-26412D3D277E}">
      <dgm:prSet phldrT="[Text]"/>
      <dgm:spPr>
        <a:blipFill>
          <a:blip xmlns:r="http://schemas.openxmlformats.org/officeDocument/2006/relationships" r:embed="rId2"/>
          <a:stretch>
            <a:fillRect l="-1117" r="-1117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C4A7E1BC-00EC-43E8-99A6-E28912D04B44}" type="parTrans" cxnId="{F0D4D5B5-92E4-46A4-92C8-65E95A4E72F1}">
      <dgm:prSet/>
      <dgm:spPr/>
      <dgm:t>
        <a:bodyPr/>
        <a:lstStyle/>
        <a:p>
          <a:endParaRPr lang="de-DE"/>
        </a:p>
      </dgm:t>
    </dgm:pt>
    <dgm:pt modelId="{767F7F15-36E4-472A-9C47-2BEC96004164}" type="sibTrans" cxnId="{F0D4D5B5-92E4-46A4-92C8-65E95A4E72F1}">
      <dgm:prSet/>
      <dgm:spPr/>
      <dgm:t>
        <a:bodyPr/>
        <a:lstStyle/>
        <a:p>
          <a:endParaRPr lang="de-DE"/>
        </a:p>
      </dgm:t>
    </dgm:pt>
    <dgm:pt modelId="{8EAC75CA-C5BC-4D3A-BC2A-DBAF5AF0ADD7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µ magnetic a</a:t>
          </a:r>
          <a:r>
            <a:rPr lang="en-US" dirty="0"/>
            <a:t>nomalous moment</a:t>
          </a:r>
          <a:endParaRPr lang="de-DE" dirty="0"/>
        </a:p>
      </dgm:t>
    </dgm:pt>
    <dgm:pt modelId="{04FD910C-FF36-41C4-8078-89274A5E7B5D}" type="parTrans" cxnId="{D4A97A60-BDDB-4AF5-B2E7-92D9DE668A90}">
      <dgm:prSet/>
      <dgm:spPr/>
      <dgm:t>
        <a:bodyPr/>
        <a:lstStyle/>
        <a:p>
          <a:endParaRPr lang="de-DE"/>
        </a:p>
      </dgm:t>
    </dgm:pt>
    <dgm:pt modelId="{388692AC-0D6B-49EB-A5E6-58F487E8C261}" type="sibTrans" cxnId="{D4A97A60-BDDB-4AF5-B2E7-92D9DE668A90}">
      <dgm:prSet/>
      <dgm:spPr/>
      <dgm:t>
        <a:bodyPr/>
        <a:lstStyle/>
        <a:p>
          <a:endParaRPr lang="de-DE"/>
        </a:p>
      </dgm:t>
    </dgm:pt>
    <dgm:pt modelId="{AF269022-2FD5-4728-B89A-6F20F735084D}" type="pres">
      <dgm:prSet presAssocID="{D0BCABD3-AF91-431A-8382-8F113828594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982B6C3-C55C-40CF-A3F3-F88E4068F51E}" type="pres">
      <dgm:prSet presAssocID="{D2ACE829-DC01-4DA9-A869-6C86E24C070F}" presName="singleCycle" presStyleCnt="0"/>
      <dgm:spPr/>
    </dgm:pt>
    <dgm:pt modelId="{60265161-D348-4E84-8210-51591B9F811C}" type="pres">
      <dgm:prSet presAssocID="{D2ACE829-DC01-4DA9-A869-6C86E24C070F}" presName="singleCenter" presStyleLbl="node1" presStyleIdx="0" presStyleCnt="4" custScaleX="177630" custScaleY="165915" custLinFactNeighborX="0" custLinFactNeighborY="-4809">
        <dgm:presLayoutVars>
          <dgm:chMax val="7"/>
          <dgm:chPref val="7"/>
        </dgm:presLayoutVars>
      </dgm:prSet>
      <dgm:spPr/>
    </dgm:pt>
    <dgm:pt modelId="{049E13DA-0E1C-47D1-8B48-DCE71BBD9159}" type="pres">
      <dgm:prSet presAssocID="{1ECA7E9C-08D6-4D6D-B298-B98C1604847C}" presName="Name56" presStyleLbl="parChTrans1D2" presStyleIdx="0" presStyleCnt="3"/>
      <dgm:spPr/>
    </dgm:pt>
    <dgm:pt modelId="{4903EED7-3143-4C1C-92BE-A7BB7BA7236C}" type="pres">
      <dgm:prSet presAssocID="{C2B6CFEF-4BFE-4F3C-8581-1644FD0A834A}" presName="text0" presStyleLbl="node1" presStyleIdx="1" presStyleCnt="4" custScaleX="160570">
        <dgm:presLayoutVars>
          <dgm:bulletEnabled val="1"/>
        </dgm:presLayoutVars>
      </dgm:prSet>
      <dgm:spPr/>
    </dgm:pt>
    <dgm:pt modelId="{D6AA036F-46C9-4AC1-8103-4200DA77D3FA}" type="pres">
      <dgm:prSet presAssocID="{C4A7E1BC-00EC-43E8-99A6-E28912D04B44}" presName="Name56" presStyleLbl="parChTrans1D2" presStyleIdx="1" presStyleCnt="3"/>
      <dgm:spPr/>
    </dgm:pt>
    <dgm:pt modelId="{E9C42B37-5329-46DB-AD86-9CFE887D956A}" type="pres">
      <dgm:prSet presAssocID="{28BF50C9-478A-4EBB-84A2-26412D3D277E}" presName="text0" presStyleLbl="node1" presStyleIdx="2" presStyleCnt="4" custScaleX="114262" custRadScaleRad="105349" custRadScaleInc="-2332">
        <dgm:presLayoutVars>
          <dgm:bulletEnabled val="1"/>
        </dgm:presLayoutVars>
      </dgm:prSet>
      <dgm:spPr/>
    </dgm:pt>
    <dgm:pt modelId="{91748EEE-0942-42A4-91B2-3215D6A7A113}" type="pres">
      <dgm:prSet presAssocID="{04FD910C-FF36-41C4-8078-89274A5E7B5D}" presName="Name56" presStyleLbl="parChTrans1D2" presStyleIdx="2" presStyleCnt="3"/>
      <dgm:spPr/>
    </dgm:pt>
    <dgm:pt modelId="{CA8C5835-7457-441D-ABF3-BACFB4EE2FFF}" type="pres">
      <dgm:prSet presAssocID="{8EAC75CA-C5BC-4D3A-BC2A-DBAF5AF0ADD7}" presName="text0" presStyleLbl="node1" presStyleIdx="3" presStyleCnt="4" custScaleX="112310" custRadScaleRad="106135" custRadScaleInc="2717">
        <dgm:presLayoutVars>
          <dgm:bulletEnabled val="1"/>
        </dgm:presLayoutVars>
      </dgm:prSet>
      <dgm:spPr/>
    </dgm:pt>
  </dgm:ptLst>
  <dgm:cxnLst>
    <dgm:cxn modelId="{210EBE05-E415-49B0-AA1A-467305BB2E48}" type="presOf" srcId="{C2B6CFEF-4BFE-4F3C-8581-1644FD0A834A}" destId="{4903EED7-3143-4C1C-92BE-A7BB7BA7236C}" srcOrd="0" destOrd="0" presId="urn:microsoft.com/office/officeart/2008/layout/RadialCluster"/>
    <dgm:cxn modelId="{6B653108-0D63-4105-823D-34DC805191EE}" type="presOf" srcId="{C4A7E1BC-00EC-43E8-99A6-E28912D04B44}" destId="{D6AA036F-46C9-4AC1-8103-4200DA77D3FA}" srcOrd="0" destOrd="0" presId="urn:microsoft.com/office/officeart/2008/layout/RadialCluster"/>
    <dgm:cxn modelId="{1A71F40F-A132-4A74-96C2-3C6658689830}" srcId="{D0BCABD3-AF91-431A-8382-8F1138285943}" destId="{D2ACE829-DC01-4DA9-A869-6C86E24C070F}" srcOrd="0" destOrd="0" parTransId="{C4321C23-A13D-4A72-9BFA-F229E60D9E5B}" sibTransId="{BB03E4FA-236A-4037-87AF-352DC91A2A90}"/>
    <dgm:cxn modelId="{C2369A14-A144-4FFB-B2C6-68F91B482012}" type="presOf" srcId="{8EAC75CA-C5BC-4D3A-BC2A-DBAF5AF0ADD7}" destId="{CA8C5835-7457-441D-ABF3-BACFB4EE2FFF}" srcOrd="0" destOrd="0" presId="urn:microsoft.com/office/officeart/2008/layout/RadialCluster"/>
    <dgm:cxn modelId="{D90B3D5D-374B-40A7-BB37-D6CA92265E15}" type="presOf" srcId="{04FD910C-FF36-41C4-8078-89274A5E7B5D}" destId="{91748EEE-0942-42A4-91B2-3215D6A7A113}" srcOrd="0" destOrd="0" presId="urn:microsoft.com/office/officeart/2008/layout/RadialCluster"/>
    <dgm:cxn modelId="{D4A97A60-BDDB-4AF5-B2E7-92D9DE668A90}" srcId="{D2ACE829-DC01-4DA9-A869-6C86E24C070F}" destId="{8EAC75CA-C5BC-4D3A-BC2A-DBAF5AF0ADD7}" srcOrd="2" destOrd="0" parTransId="{04FD910C-FF36-41C4-8078-89274A5E7B5D}" sibTransId="{388692AC-0D6B-49EB-A5E6-58F487E8C261}"/>
    <dgm:cxn modelId="{CE415F64-469B-4308-B100-730C15C8415F}" srcId="{D2ACE829-DC01-4DA9-A869-6C86E24C070F}" destId="{C2B6CFEF-4BFE-4F3C-8581-1644FD0A834A}" srcOrd="0" destOrd="0" parTransId="{1ECA7E9C-08D6-4D6D-B298-B98C1604847C}" sibTransId="{29EE5F1C-447E-447C-A496-7ABBE3E6B6BA}"/>
    <dgm:cxn modelId="{CC5E7083-E4AF-43AE-83E5-BF32F8881D49}" type="presOf" srcId="{1ECA7E9C-08D6-4D6D-B298-B98C1604847C}" destId="{049E13DA-0E1C-47D1-8B48-DCE71BBD9159}" srcOrd="0" destOrd="0" presId="urn:microsoft.com/office/officeart/2008/layout/RadialCluster"/>
    <dgm:cxn modelId="{6F650495-3344-4913-BCD0-E4090F2D3ADD}" type="presOf" srcId="{D0BCABD3-AF91-431A-8382-8F1138285943}" destId="{AF269022-2FD5-4728-B89A-6F20F735084D}" srcOrd="0" destOrd="0" presId="urn:microsoft.com/office/officeart/2008/layout/RadialCluster"/>
    <dgm:cxn modelId="{F0D4D5B5-92E4-46A4-92C8-65E95A4E72F1}" srcId="{D2ACE829-DC01-4DA9-A869-6C86E24C070F}" destId="{28BF50C9-478A-4EBB-84A2-26412D3D277E}" srcOrd="1" destOrd="0" parTransId="{C4A7E1BC-00EC-43E8-99A6-E28912D04B44}" sibTransId="{767F7F15-36E4-472A-9C47-2BEC96004164}"/>
    <dgm:cxn modelId="{A33462B7-87A4-407D-95AD-E0E242BEACA1}" type="presOf" srcId="{D2ACE829-DC01-4DA9-A869-6C86E24C070F}" destId="{60265161-D348-4E84-8210-51591B9F811C}" srcOrd="0" destOrd="0" presId="urn:microsoft.com/office/officeart/2008/layout/RadialCluster"/>
    <dgm:cxn modelId="{884E50C4-4CC2-4AD3-8691-571365942EFB}" type="presOf" srcId="{28BF50C9-478A-4EBB-84A2-26412D3D277E}" destId="{E9C42B37-5329-46DB-AD86-9CFE887D956A}" srcOrd="0" destOrd="0" presId="urn:microsoft.com/office/officeart/2008/layout/RadialCluster"/>
    <dgm:cxn modelId="{AB17145A-25EA-47FA-B1CA-644E53A840AA}" type="presParOf" srcId="{AF269022-2FD5-4728-B89A-6F20F735084D}" destId="{6982B6C3-C55C-40CF-A3F3-F88E4068F51E}" srcOrd="0" destOrd="0" presId="urn:microsoft.com/office/officeart/2008/layout/RadialCluster"/>
    <dgm:cxn modelId="{CEC6302E-124B-4E34-98ED-AD4C327B5C93}" type="presParOf" srcId="{6982B6C3-C55C-40CF-A3F3-F88E4068F51E}" destId="{60265161-D348-4E84-8210-51591B9F811C}" srcOrd="0" destOrd="0" presId="urn:microsoft.com/office/officeart/2008/layout/RadialCluster"/>
    <dgm:cxn modelId="{A4EACB38-92F5-4600-97C6-22F620AB9BC0}" type="presParOf" srcId="{6982B6C3-C55C-40CF-A3F3-F88E4068F51E}" destId="{049E13DA-0E1C-47D1-8B48-DCE71BBD9159}" srcOrd="1" destOrd="0" presId="urn:microsoft.com/office/officeart/2008/layout/RadialCluster"/>
    <dgm:cxn modelId="{6504CDD2-3007-4F94-8FB5-CFA357EFC371}" type="presParOf" srcId="{6982B6C3-C55C-40CF-A3F3-F88E4068F51E}" destId="{4903EED7-3143-4C1C-92BE-A7BB7BA7236C}" srcOrd="2" destOrd="0" presId="urn:microsoft.com/office/officeart/2008/layout/RadialCluster"/>
    <dgm:cxn modelId="{AB7944A6-6584-4E87-92A0-3D3BA7F860BE}" type="presParOf" srcId="{6982B6C3-C55C-40CF-A3F3-F88E4068F51E}" destId="{D6AA036F-46C9-4AC1-8103-4200DA77D3FA}" srcOrd="3" destOrd="0" presId="urn:microsoft.com/office/officeart/2008/layout/RadialCluster"/>
    <dgm:cxn modelId="{B67F43FC-4FA1-4279-A104-146595B4E575}" type="presParOf" srcId="{6982B6C3-C55C-40CF-A3F3-F88E4068F51E}" destId="{E9C42B37-5329-46DB-AD86-9CFE887D956A}" srcOrd="4" destOrd="0" presId="urn:microsoft.com/office/officeart/2008/layout/RadialCluster"/>
    <dgm:cxn modelId="{4A1DDA46-DAFB-43DA-A347-60AC975C96BE}" type="presParOf" srcId="{6982B6C3-C55C-40CF-A3F3-F88E4068F51E}" destId="{91748EEE-0942-42A4-91B2-3215D6A7A113}" srcOrd="5" destOrd="0" presId="urn:microsoft.com/office/officeart/2008/layout/RadialCluster"/>
    <dgm:cxn modelId="{56744163-6759-4A66-A4CD-7CE0865B4EDE}" type="presParOf" srcId="{6982B6C3-C55C-40CF-A3F3-F88E4068F51E}" destId="{CA8C5835-7457-441D-ABF3-BACFB4EE2FF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SR0A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SR0B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/>
            <a:t>RPV LLE12k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E1B1CDC5-8043-4434-8B9B-00D0C4E2C4B6}">
      <dgm:prSet phldrT="[Text]"/>
      <dgm:spPr/>
      <dgm:t>
        <a:bodyPr/>
        <a:lstStyle/>
        <a:p>
          <a:r>
            <a:rPr lang="en-US" b="1" dirty="0"/>
            <a:t>General search</a:t>
          </a:r>
        </a:p>
      </dgm:t>
    </dgm:pt>
    <dgm:pt modelId="{C6F6BE1F-FA98-492F-A64F-4FF3F5BC19AB}" type="sibTrans" cxnId="{4C3023E8-3BD7-4B27-A57F-A0E17E3C16EC}">
      <dgm:prSet/>
      <dgm:spPr/>
      <dgm:t>
        <a:bodyPr/>
        <a:lstStyle/>
        <a:p>
          <a:endParaRPr lang="en-US"/>
        </a:p>
      </dgm:t>
    </dgm:pt>
    <dgm:pt modelId="{9B2EF4B2-431B-4716-8A7C-2C1AC47DF307}" type="parTrans" cxnId="{4C3023E8-3BD7-4B27-A57F-A0E17E3C16EC}">
      <dgm:prSet/>
      <dgm:spPr/>
      <dgm:t>
        <a:bodyPr/>
        <a:lstStyle/>
        <a:p>
          <a:endParaRPr lang="en-US"/>
        </a:p>
      </dgm:t>
    </dgm:pt>
    <dgm:pt modelId="{B14BE7EF-48B8-421A-A50A-C15A5BAC5DC0}">
      <dgm:prSet phldrT="[Text]"/>
      <dgm:spPr/>
      <dgm:t>
        <a:bodyPr/>
        <a:lstStyle/>
        <a:p>
          <a:r>
            <a:rPr lang="en-US" dirty="0"/>
            <a:t>low </a:t>
          </a:r>
          <a:r>
            <a:rPr lang="en-US" dirty="0" err="1"/>
            <a:t>meff</a:t>
          </a:r>
          <a:r>
            <a:rPr lang="en-US" dirty="0"/>
            <a:t> cut</a:t>
          </a:r>
        </a:p>
      </dgm:t>
    </dgm:pt>
    <dgm:pt modelId="{9CF737FF-8932-4BC1-BAC0-813546851546}" type="parTrans" cxnId="{BE54A6C0-58AE-4EA7-A828-6710806EF816}">
      <dgm:prSet/>
      <dgm:spPr/>
      <dgm:t>
        <a:bodyPr/>
        <a:lstStyle/>
        <a:p>
          <a:endParaRPr lang="en-US"/>
        </a:p>
      </dgm:t>
    </dgm:pt>
    <dgm:pt modelId="{8D9DBDCD-AED6-44E4-8C23-61B7F58A2D94}" type="sibTrans" cxnId="{BE54A6C0-58AE-4EA7-A828-6710806EF816}">
      <dgm:prSet/>
      <dgm:spPr/>
      <dgm:t>
        <a:bodyPr/>
        <a:lstStyle/>
        <a:p>
          <a:endParaRPr lang="en-US"/>
        </a:p>
      </dgm:t>
    </dgm:pt>
    <dgm:pt modelId="{6D5610C9-F23B-4A97-8587-84920C9E59FA}">
      <dgm:prSet phldrT="[Text]"/>
      <dgm:spPr/>
      <dgm:t>
        <a:bodyPr/>
        <a:lstStyle/>
        <a:p>
          <a:r>
            <a:rPr lang="en-US" dirty="0"/>
            <a:t>high </a:t>
          </a:r>
          <a:r>
            <a:rPr lang="en-US" dirty="0" err="1"/>
            <a:t>meff</a:t>
          </a:r>
          <a:r>
            <a:rPr lang="en-US" dirty="0"/>
            <a:t> cut</a:t>
          </a:r>
        </a:p>
      </dgm:t>
    </dgm:pt>
    <dgm:pt modelId="{D90987DC-28B8-42EE-9BB0-61998434D193}" type="parTrans" cxnId="{7E9E60FD-263E-4049-9042-48590DF8FDD7}">
      <dgm:prSet/>
      <dgm:spPr/>
      <dgm:t>
        <a:bodyPr/>
        <a:lstStyle/>
        <a:p>
          <a:endParaRPr lang="en-US"/>
        </a:p>
      </dgm:t>
    </dgm:pt>
    <dgm:pt modelId="{3C667508-9820-4AC2-B71B-12271027C802}" type="sibTrans" cxnId="{7E9E60FD-263E-4049-9042-48590DF8FDD7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F19CB995-4D78-4BBE-B152-8C024BFD554E}" type="presOf" srcId="{E1B1CDC5-8043-4434-8B9B-00D0C4E2C4B6}" destId="{60A50DBC-DB9A-4E8B-9CB0-850B37196F00}" srcOrd="0" destOrd="2" presId="urn:microsoft.com/office/officeart/2005/8/layout/vList5"/>
    <dgm:cxn modelId="{F08CD0A4-CA12-496F-AFD8-0A4011C1E069}" type="presOf" srcId="{4A87C694-B1A9-4BEA-BAFE-5FF02B4ADFED}" destId="{721C1735-205B-4067-8DDF-132A046765A7}" srcOrd="0" destOrd="2" presId="urn:microsoft.com/office/officeart/2005/8/layout/vList5"/>
    <dgm:cxn modelId="{447D14A5-91E4-4068-8D3E-849DD0FC4F3C}" type="presOf" srcId="{6D5610C9-F23B-4A97-8587-84920C9E59FA}" destId="{721C1735-205B-4067-8DDF-132A046765A7}" srcOrd="0" destOrd="1" presId="urn:microsoft.com/office/officeart/2005/8/layout/vList5"/>
    <dgm:cxn modelId="{4FE4D4AB-1AAC-4C66-B3C7-ABCDF8E62A04}" type="presOf" srcId="{A9EF4DFA-E486-44F7-B016-273A86830E29}" destId="{60A50DBC-DB9A-4E8B-9CB0-850B37196F00}" srcOrd="0" destOrd="0" presId="urn:microsoft.com/office/officeart/2005/8/layout/vList5"/>
    <dgm:cxn modelId="{9EC138AC-96FE-4CB8-9612-003083FE9472}" type="presOf" srcId="{81746B53-4FC7-4DEE-B920-C6EE4C2909EB}" destId="{ABDEA1E7-E9FA-424B-AAF6-1CC26C3C2D82}" srcOrd="0" destOrd="0" presId="urn:microsoft.com/office/officeart/2005/8/layout/vList5"/>
    <dgm:cxn modelId="{615962AD-F22B-4884-BD25-6354EC6C3EDE}" type="presOf" srcId="{DE70AAC7-6158-42E4-870E-028FC88DC5C6}" destId="{71281C5C-6F08-46DD-8E4B-46A31D7A7BF1}" srcOrd="0" destOrd="0" presId="urn:microsoft.com/office/officeart/2005/8/layout/vList5"/>
    <dgm:cxn modelId="{BE54A6C0-58AE-4EA7-A828-6710806EF816}" srcId="{DE70AAC7-6158-42E4-870E-028FC88DC5C6}" destId="{B14BE7EF-48B8-421A-A50A-C15A5BAC5DC0}" srcOrd="1" destOrd="0" parTransId="{9CF737FF-8932-4BC1-BAC0-813546851546}" sibTransId="{8D9DBDCD-AED6-44E4-8C23-61B7F58A2D94}"/>
    <dgm:cxn modelId="{2A4B4DCA-161B-4F40-AE8C-E2272F1740AC}" type="presOf" srcId="{2682AD2A-EBDA-48DB-B3FD-98AC716C3E4F}" destId="{721C1735-205B-4067-8DDF-132A046765A7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A54657E1-CD5C-4D9C-BEBA-FFFAEF8B48B6}" type="presOf" srcId="{52551005-348E-4F0D-93FC-687AA9E1F115}" destId="{384B4D84-3B2B-447D-A9EC-D58F3838B772}" srcOrd="0" destOrd="0" presId="urn:microsoft.com/office/officeart/2005/8/layout/vList5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4C3023E8-3BD7-4B27-A57F-A0E17E3C16EC}" srcId="{DE70AAC7-6158-42E4-870E-028FC88DC5C6}" destId="{E1B1CDC5-8043-4434-8B9B-00D0C4E2C4B6}" srcOrd="2" destOrd="0" parTransId="{9B2EF4B2-431B-4716-8A7C-2C1AC47DF307}" sibTransId="{C6F6BE1F-FA98-492F-A64F-4FF3F5BC19AB}"/>
    <dgm:cxn modelId="{C333A8EA-15C7-41EE-94D0-1B68703B48C1}" type="presOf" srcId="{B14BE7EF-48B8-421A-A50A-C15A5BAC5DC0}" destId="{60A50DBC-DB9A-4E8B-9CB0-850B37196F00}" srcOrd="0" destOrd="1" presId="urn:microsoft.com/office/officeart/2005/8/layout/vList5"/>
    <dgm:cxn modelId="{45B49BFB-C24A-4531-8AD9-2CBA0D0EA711}" srcId="{52551005-348E-4F0D-93FC-687AA9E1F115}" destId="{4A87C694-B1A9-4BEA-BAFE-5FF02B4ADFED}" srcOrd="2" destOrd="0" parTransId="{6AF4A529-F002-497E-9317-51B3D780D7B9}" sibTransId="{A638AC69-080E-4D4B-8DCE-5A1080CC19C7}"/>
    <dgm:cxn modelId="{7E9E60FD-263E-4049-9042-48590DF8FDD7}" srcId="{52551005-348E-4F0D-93FC-687AA9E1F115}" destId="{6D5610C9-F23B-4A97-8587-84920C9E59FA}" srcOrd="1" destOrd="0" parTransId="{D90987DC-28B8-42EE-9BB0-61998434D193}" sibTransId="{3C667508-9820-4AC2-B71B-12271027C802}"/>
    <dgm:cxn modelId="{4E56E947-CEC0-4674-88A3-8B430DD798F8}" type="presParOf" srcId="{ABDEA1E7-E9FA-424B-AAF6-1CC26C3C2D82}" destId="{CE882C20-CC20-4151-8ADF-FF3C82A01DB6}" srcOrd="0" destOrd="0" presId="urn:microsoft.com/office/officeart/2005/8/layout/vList5"/>
    <dgm:cxn modelId="{AB078CF1-BF58-4583-A830-E6CB139E2B51}" type="presParOf" srcId="{CE882C20-CC20-4151-8ADF-FF3C82A01DB6}" destId="{71281C5C-6F08-46DD-8E4B-46A31D7A7BF1}" srcOrd="0" destOrd="0" presId="urn:microsoft.com/office/officeart/2005/8/layout/vList5"/>
    <dgm:cxn modelId="{1EDA4A95-69C5-44CA-A783-D746D90A737A}" type="presParOf" srcId="{CE882C20-CC20-4151-8ADF-FF3C82A01DB6}" destId="{60A50DBC-DB9A-4E8B-9CB0-850B37196F00}" srcOrd="1" destOrd="0" presId="urn:microsoft.com/office/officeart/2005/8/layout/vList5"/>
    <dgm:cxn modelId="{D7C70741-CBDD-4A1C-B10A-0B69F998D4F6}" type="presParOf" srcId="{ABDEA1E7-E9FA-424B-AAF6-1CC26C3C2D82}" destId="{1618E5D3-7B09-475D-9036-54ECDEE0F75C}" srcOrd="1" destOrd="0" presId="urn:microsoft.com/office/officeart/2005/8/layout/vList5"/>
    <dgm:cxn modelId="{79936947-A509-490F-8958-29C77106629A}" type="presParOf" srcId="{ABDEA1E7-E9FA-424B-AAF6-1CC26C3C2D82}" destId="{E218BDBC-8487-4597-90F4-B166D14766AD}" srcOrd="2" destOrd="0" presId="urn:microsoft.com/office/officeart/2005/8/layout/vList5"/>
    <dgm:cxn modelId="{888BFEB5-836C-40FE-93FE-F4059C42C119}" type="presParOf" srcId="{E218BDBC-8487-4597-90F4-B166D14766AD}" destId="{384B4D84-3B2B-447D-A9EC-D58F3838B772}" srcOrd="0" destOrd="0" presId="urn:microsoft.com/office/officeart/2005/8/layout/vList5"/>
    <dgm:cxn modelId="{F997DABF-8D7B-4F68-9C02-C1708F537E0A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SR0C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SR0D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 err="1"/>
            <a:t>higgsino</a:t>
          </a:r>
          <a:r>
            <a:rPr lang="en-US" b="1" dirty="0"/>
            <a:t> GGM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E1B1CDC5-8043-4434-8B9B-00D0C4E2C4B6}">
      <dgm:prSet phldrT="[Text]"/>
      <dgm:spPr/>
      <dgm:t>
        <a:bodyPr/>
        <a:lstStyle/>
        <a:p>
          <a:r>
            <a:rPr lang="en-US" b="1" dirty="0" err="1"/>
            <a:t>higgsino</a:t>
          </a:r>
          <a:r>
            <a:rPr lang="en-US" b="1" dirty="0"/>
            <a:t> GGM</a:t>
          </a:r>
        </a:p>
      </dgm:t>
    </dgm:pt>
    <dgm:pt modelId="{C6F6BE1F-FA98-492F-A64F-4FF3F5BC19AB}" type="sibTrans" cxnId="{4C3023E8-3BD7-4B27-A57F-A0E17E3C16EC}">
      <dgm:prSet/>
      <dgm:spPr/>
      <dgm:t>
        <a:bodyPr/>
        <a:lstStyle/>
        <a:p>
          <a:endParaRPr lang="en-US"/>
        </a:p>
      </dgm:t>
    </dgm:pt>
    <dgm:pt modelId="{9B2EF4B2-431B-4716-8A7C-2C1AC47DF307}" type="parTrans" cxnId="{4C3023E8-3BD7-4B27-A57F-A0E17E3C16EC}">
      <dgm:prSet/>
      <dgm:spPr/>
      <dgm:t>
        <a:bodyPr/>
        <a:lstStyle/>
        <a:p>
          <a:endParaRPr lang="en-US"/>
        </a:p>
      </dgm:t>
    </dgm:pt>
    <dgm:pt modelId="{2F29A36D-4D1F-408C-B6EA-5E586B8DD090}">
      <dgm:prSet phldrT="[Text]"/>
      <dgm:spPr/>
      <dgm:t>
        <a:bodyPr/>
        <a:lstStyle/>
        <a:p>
          <a:r>
            <a:rPr lang="en-US" dirty="0"/>
            <a:t>low MET cut</a:t>
          </a:r>
        </a:p>
      </dgm:t>
    </dgm:pt>
    <dgm:pt modelId="{33FDAE5E-101C-4237-8721-BAFFAC5B9099}" type="parTrans" cxnId="{41BBF18E-7ACE-4F69-9D3E-712401DB09A6}">
      <dgm:prSet/>
      <dgm:spPr/>
      <dgm:t>
        <a:bodyPr/>
        <a:lstStyle/>
        <a:p>
          <a:endParaRPr lang="en-US"/>
        </a:p>
      </dgm:t>
    </dgm:pt>
    <dgm:pt modelId="{05514589-4683-4BE3-B0AD-A2D0A19E1E2E}" type="sibTrans" cxnId="{41BBF18E-7ACE-4F69-9D3E-712401DB09A6}">
      <dgm:prSet/>
      <dgm:spPr/>
      <dgm:t>
        <a:bodyPr/>
        <a:lstStyle/>
        <a:p>
          <a:endParaRPr lang="en-US"/>
        </a:p>
      </dgm:t>
    </dgm:pt>
    <dgm:pt modelId="{EA2B064D-1AF4-4215-B2F7-CAEA1BDDE263}">
      <dgm:prSet phldrT="[Text]"/>
      <dgm:spPr/>
      <dgm:t>
        <a:bodyPr/>
        <a:lstStyle/>
        <a:p>
          <a:r>
            <a:rPr lang="en-US" dirty="0"/>
            <a:t>high MET cut</a:t>
          </a:r>
        </a:p>
      </dgm:t>
    </dgm:pt>
    <dgm:pt modelId="{37827142-7636-4B96-AC36-525BD32B939E}" type="parTrans" cxnId="{9A14290A-8E90-4262-AAED-8D6271A6B839}">
      <dgm:prSet/>
      <dgm:spPr/>
      <dgm:t>
        <a:bodyPr/>
        <a:lstStyle/>
        <a:p>
          <a:endParaRPr lang="en-US"/>
        </a:p>
      </dgm:t>
    </dgm:pt>
    <dgm:pt modelId="{2273DDAD-DFD7-4261-9C7B-3782670DAD7F}" type="sibTrans" cxnId="{9A14290A-8E90-4262-AAED-8D6271A6B839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A9E1C0A-097C-4E70-B301-3AAEEF4E1DEC}" type="presOf" srcId="{E1B1CDC5-8043-4434-8B9B-00D0C4E2C4B6}" destId="{60A50DBC-DB9A-4E8B-9CB0-850B37196F00}" srcOrd="0" destOrd="2" presId="urn:microsoft.com/office/officeart/2005/8/layout/vList5"/>
    <dgm:cxn modelId="{9A14290A-8E90-4262-AAED-8D6271A6B839}" srcId="{52551005-348E-4F0D-93FC-687AA9E1F115}" destId="{EA2B064D-1AF4-4215-B2F7-CAEA1BDDE263}" srcOrd="1" destOrd="0" parTransId="{37827142-7636-4B96-AC36-525BD32B939E}" sibTransId="{2273DDAD-DFD7-4261-9C7B-3782670DAD7F}"/>
    <dgm:cxn modelId="{5FE96F11-FCD2-46FF-852A-6656FCFFC2EB}" type="presOf" srcId="{EA2B064D-1AF4-4215-B2F7-CAEA1BDDE263}" destId="{721C1735-205B-4067-8DDF-132A046765A7}" srcOrd="0" destOrd="1" presId="urn:microsoft.com/office/officeart/2005/8/layout/vList5"/>
    <dgm:cxn modelId="{C0FDC732-ABE8-4911-A945-2801DD45EB86}" type="presOf" srcId="{52551005-348E-4F0D-93FC-687AA9E1F115}" destId="{384B4D84-3B2B-447D-A9EC-D58F3838B772}" srcOrd="0" destOrd="0" presId="urn:microsoft.com/office/officeart/2005/8/layout/vList5"/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E4E0D643-48DB-4176-9301-77A41DB16BED}" type="presOf" srcId="{4A87C694-B1A9-4BEA-BAFE-5FF02B4ADFED}" destId="{721C1735-205B-4067-8DDF-132A046765A7}" srcOrd="0" destOrd="2" presId="urn:microsoft.com/office/officeart/2005/8/layout/vList5"/>
    <dgm:cxn modelId="{BDD78066-7C0B-4F07-A348-71751143D84C}" type="presOf" srcId="{81746B53-4FC7-4DEE-B920-C6EE4C2909EB}" destId="{ABDEA1E7-E9FA-424B-AAF6-1CC26C3C2D82}" srcOrd="0" destOrd="0" presId="urn:microsoft.com/office/officeart/2005/8/layout/vList5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41BBF18E-7ACE-4F69-9D3E-712401DB09A6}" srcId="{DE70AAC7-6158-42E4-870E-028FC88DC5C6}" destId="{2F29A36D-4D1F-408C-B6EA-5E586B8DD090}" srcOrd="1" destOrd="0" parTransId="{33FDAE5E-101C-4237-8721-BAFFAC5B9099}" sibTransId="{05514589-4683-4BE3-B0AD-A2D0A19E1E2E}"/>
    <dgm:cxn modelId="{E3D55AA2-936C-47C8-9FA9-75E14B436B39}" type="presOf" srcId="{A9EF4DFA-E486-44F7-B016-273A86830E29}" destId="{60A50DBC-DB9A-4E8B-9CB0-850B37196F00}" srcOrd="0" destOrd="0" presId="urn:microsoft.com/office/officeart/2005/8/layout/vList5"/>
    <dgm:cxn modelId="{FBCB40BB-71C5-4438-8F7D-33A7664DBB96}" type="presOf" srcId="{2F29A36D-4D1F-408C-B6EA-5E586B8DD090}" destId="{60A50DBC-DB9A-4E8B-9CB0-850B37196F00}" srcOrd="0" destOrd="1" presId="urn:microsoft.com/office/officeart/2005/8/layout/vList5"/>
    <dgm:cxn modelId="{07DED1C3-1228-4B31-B52F-8F19649678AC}" type="presOf" srcId="{DE70AAC7-6158-42E4-870E-028FC88DC5C6}" destId="{71281C5C-6F08-46DD-8E4B-46A31D7A7BF1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DAB402E5-9308-45FA-9D95-25F942D82EA8}" type="presOf" srcId="{2682AD2A-EBDA-48DB-B3FD-98AC716C3E4F}" destId="{721C1735-205B-4067-8DDF-132A046765A7}" srcOrd="0" destOrd="0" presId="urn:microsoft.com/office/officeart/2005/8/layout/vList5"/>
    <dgm:cxn modelId="{4C3023E8-3BD7-4B27-A57F-A0E17E3C16EC}" srcId="{DE70AAC7-6158-42E4-870E-028FC88DC5C6}" destId="{E1B1CDC5-8043-4434-8B9B-00D0C4E2C4B6}" srcOrd="2" destOrd="0" parTransId="{9B2EF4B2-431B-4716-8A7C-2C1AC47DF307}" sibTransId="{C6F6BE1F-FA98-492F-A64F-4FF3F5BC19AB}"/>
    <dgm:cxn modelId="{45B49BFB-C24A-4531-8AD9-2CBA0D0EA711}" srcId="{52551005-348E-4F0D-93FC-687AA9E1F115}" destId="{4A87C694-B1A9-4BEA-BAFE-5FF02B4ADFED}" srcOrd="2" destOrd="0" parTransId="{6AF4A529-F002-497E-9317-51B3D780D7B9}" sibTransId="{A638AC69-080E-4D4B-8DCE-5A1080CC19C7}"/>
    <dgm:cxn modelId="{EF439D74-188C-4D41-A36C-49B17DC2B4A0}" type="presParOf" srcId="{ABDEA1E7-E9FA-424B-AAF6-1CC26C3C2D82}" destId="{CE882C20-CC20-4151-8ADF-FF3C82A01DB6}" srcOrd="0" destOrd="0" presId="urn:microsoft.com/office/officeart/2005/8/layout/vList5"/>
    <dgm:cxn modelId="{BABDE082-78C2-4BBA-80A9-0AB5EF981BC6}" type="presParOf" srcId="{CE882C20-CC20-4151-8ADF-FF3C82A01DB6}" destId="{71281C5C-6F08-46DD-8E4B-46A31D7A7BF1}" srcOrd="0" destOrd="0" presId="urn:microsoft.com/office/officeart/2005/8/layout/vList5"/>
    <dgm:cxn modelId="{4C3D4760-3D16-4272-8BC3-33D9BED49AAA}" type="presParOf" srcId="{CE882C20-CC20-4151-8ADF-FF3C82A01DB6}" destId="{60A50DBC-DB9A-4E8B-9CB0-850B37196F00}" srcOrd="1" destOrd="0" presId="urn:microsoft.com/office/officeart/2005/8/layout/vList5"/>
    <dgm:cxn modelId="{56622A2A-E0EA-4456-9DD1-E604FA5A5D7A}" type="presParOf" srcId="{ABDEA1E7-E9FA-424B-AAF6-1CC26C3C2D82}" destId="{1618E5D3-7B09-475D-9036-54ECDEE0F75C}" srcOrd="1" destOrd="0" presId="urn:microsoft.com/office/officeart/2005/8/layout/vList5"/>
    <dgm:cxn modelId="{777E016B-4199-4697-93DD-35261F372515}" type="presParOf" srcId="{ABDEA1E7-E9FA-424B-AAF6-1CC26C3C2D82}" destId="{E218BDBC-8487-4597-90F4-B166D14766AD}" srcOrd="2" destOrd="0" presId="urn:microsoft.com/office/officeart/2005/8/layout/vList5"/>
    <dgm:cxn modelId="{F6C6AD42-1FFC-4CD5-9B54-56CFE5AAEAB8}" type="presParOf" srcId="{E218BDBC-8487-4597-90F4-B166D14766AD}" destId="{384B4D84-3B2B-447D-A9EC-D58F3838B772}" srcOrd="0" destOrd="0" presId="urn:microsoft.com/office/officeart/2005/8/layout/vList5"/>
    <dgm:cxn modelId="{275C8EF6-FDFB-405C-8657-32B4B4D4A899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SR1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/>
            <a:t> 3 light charged leptons, </a:t>
          </a:r>
          <a:r>
            <a:rPr lang="en-US" dirty="0">
              <a:sym typeface="Symbol"/>
            </a:rPr>
            <a:t> 1 τ</a:t>
          </a:r>
          <a:endParaRPr lang="en-US" dirty="0"/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SR2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/>
            <a:t>2 light charged leptons, </a:t>
          </a:r>
          <a:r>
            <a:rPr lang="en-US" dirty="0">
              <a:sym typeface="Symbol"/>
            </a:rPr>
            <a:t> 2 τ</a:t>
          </a:r>
          <a:endParaRPr lang="en-US" dirty="0"/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/>
            <a:t>RPV LLEi33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230EEC4E-E06B-4A34-B6D4-2032E4721F40}">
      <dgm:prSet phldrT="[Text]"/>
      <dgm:spPr/>
      <dgm:t>
        <a:bodyPr/>
        <a:lstStyle/>
        <a:p>
          <a:r>
            <a:rPr lang="en-US" b="1" dirty="0"/>
            <a:t>RPV LLEi33</a:t>
          </a:r>
        </a:p>
      </dgm:t>
    </dgm:pt>
    <dgm:pt modelId="{F99A67B1-61B8-4D53-B26E-04BE911C9179}" type="parTrans" cxnId="{2FA6408B-854A-47C0-BA83-75392F32A039}">
      <dgm:prSet/>
      <dgm:spPr/>
      <dgm:t>
        <a:bodyPr/>
        <a:lstStyle/>
        <a:p>
          <a:endParaRPr lang="en-US"/>
        </a:p>
      </dgm:t>
    </dgm:pt>
    <dgm:pt modelId="{2CC03B8B-8F86-4010-896F-9EEB05CC2DAC}" type="sibTrans" cxnId="{2FA6408B-854A-47C0-BA83-75392F32A039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A555F02-B4C5-4E39-89F5-223FC938C3D2}" type="presOf" srcId="{81746B53-4FC7-4DEE-B920-C6EE4C2909EB}" destId="{ABDEA1E7-E9FA-424B-AAF6-1CC26C3C2D82}" srcOrd="0" destOrd="0" presId="urn:microsoft.com/office/officeart/2005/8/layout/vList5"/>
    <dgm:cxn modelId="{2B5DFE16-68B6-4C30-B9D6-5FC1C15220E0}" type="presOf" srcId="{4A87C694-B1A9-4BEA-BAFE-5FF02B4ADFED}" destId="{721C1735-205B-4067-8DDF-132A046765A7}" srcOrd="0" destOrd="1" presId="urn:microsoft.com/office/officeart/2005/8/layout/vList5"/>
    <dgm:cxn modelId="{D699391B-4971-41B5-B690-6391885BFC9E}" type="presOf" srcId="{52551005-348E-4F0D-93FC-687AA9E1F115}" destId="{384B4D84-3B2B-447D-A9EC-D58F3838B772}" srcOrd="0" destOrd="0" presId="urn:microsoft.com/office/officeart/2005/8/layout/vList5"/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F2AD1071-7A1B-4B0C-9E40-16C07562D85D}" type="presOf" srcId="{230EEC4E-E06B-4A34-B6D4-2032E4721F40}" destId="{60A50DBC-DB9A-4E8B-9CB0-850B37196F00}" srcOrd="0" destOrd="1" presId="urn:microsoft.com/office/officeart/2005/8/layout/vList5"/>
    <dgm:cxn modelId="{2FA6408B-854A-47C0-BA83-75392F32A039}" srcId="{DE70AAC7-6158-42E4-870E-028FC88DC5C6}" destId="{230EEC4E-E06B-4A34-B6D4-2032E4721F40}" srcOrd="1" destOrd="0" parTransId="{F99A67B1-61B8-4D53-B26E-04BE911C9179}" sibTransId="{2CC03B8B-8F86-4010-896F-9EEB05CC2DAC}"/>
    <dgm:cxn modelId="{08D0FD99-1155-4252-824A-4F8A9D7F950A}" type="presOf" srcId="{2682AD2A-EBDA-48DB-B3FD-98AC716C3E4F}" destId="{721C1735-205B-4067-8DDF-132A046765A7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67D76DD9-3916-4092-8B20-41A0889B72D1}" type="presOf" srcId="{A9EF4DFA-E486-44F7-B016-273A86830E29}" destId="{60A50DBC-DB9A-4E8B-9CB0-850B37196F00}" srcOrd="0" destOrd="0" presId="urn:microsoft.com/office/officeart/2005/8/layout/vList5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D5E7B9EE-13FF-4E91-8EE6-FA6402816D52}" type="presOf" srcId="{DE70AAC7-6158-42E4-870E-028FC88DC5C6}" destId="{71281C5C-6F08-46DD-8E4B-46A31D7A7BF1}" srcOrd="0" destOrd="0" presId="urn:microsoft.com/office/officeart/2005/8/layout/vList5"/>
    <dgm:cxn modelId="{45B49BFB-C24A-4531-8AD9-2CBA0D0EA711}" srcId="{52551005-348E-4F0D-93FC-687AA9E1F115}" destId="{4A87C694-B1A9-4BEA-BAFE-5FF02B4ADFED}" srcOrd="1" destOrd="0" parTransId="{6AF4A529-F002-497E-9317-51B3D780D7B9}" sibTransId="{A638AC69-080E-4D4B-8DCE-5A1080CC19C7}"/>
    <dgm:cxn modelId="{055B40A2-E6E7-4A6A-9F46-DA632B7AF6D7}" type="presParOf" srcId="{ABDEA1E7-E9FA-424B-AAF6-1CC26C3C2D82}" destId="{CE882C20-CC20-4151-8ADF-FF3C82A01DB6}" srcOrd="0" destOrd="0" presId="urn:microsoft.com/office/officeart/2005/8/layout/vList5"/>
    <dgm:cxn modelId="{1A052D96-7BD4-4A07-A537-50D5040CD8CA}" type="presParOf" srcId="{CE882C20-CC20-4151-8ADF-FF3C82A01DB6}" destId="{71281C5C-6F08-46DD-8E4B-46A31D7A7BF1}" srcOrd="0" destOrd="0" presId="urn:microsoft.com/office/officeart/2005/8/layout/vList5"/>
    <dgm:cxn modelId="{C7D4750F-428F-44B5-8413-4F0E69F97AD1}" type="presParOf" srcId="{CE882C20-CC20-4151-8ADF-FF3C82A01DB6}" destId="{60A50DBC-DB9A-4E8B-9CB0-850B37196F00}" srcOrd="1" destOrd="0" presId="urn:microsoft.com/office/officeart/2005/8/layout/vList5"/>
    <dgm:cxn modelId="{F9C9BFC5-FB97-47FB-A497-F1A13B7AD584}" type="presParOf" srcId="{ABDEA1E7-E9FA-424B-AAF6-1CC26C3C2D82}" destId="{1618E5D3-7B09-475D-9036-54ECDEE0F75C}" srcOrd="1" destOrd="0" presId="urn:microsoft.com/office/officeart/2005/8/layout/vList5"/>
    <dgm:cxn modelId="{F9F64B59-9F6A-4122-96E4-CF433917B85A}" type="presParOf" srcId="{ABDEA1E7-E9FA-424B-AAF6-1CC26C3C2D82}" destId="{E218BDBC-8487-4597-90F4-B166D14766AD}" srcOrd="2" destOrd="0" presId="urn:microsoft.com/office/officeart/2005/8/layout/vList5"/>
    <dgm:cxn modelId="{7B48420C-884B-4B16-8ADE-A7DDCF089EF6}" type="presParOf" srcId="{E218BDBC-8487-4597-90F4-B166D14766AD}" destId="{384B4D84-3B2B-447D-A9EC-D58F3838B772}" srcOrd="0" destOrd="0" presId="urn:microsoft.com/office/officeart/2005/8/layout/vList5"/>
    <dgm:cxn modelId="{BB9CF64B-957C-4A83-B145-DAFEF4FA64BB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A7B8F-8274-4BB9-9149-58BE745EAB7E}">
      <dsp:nvSpPr>
        <dsp:cNvPr id="0" name=""/>
        <dsp:cNvSpPr/>
      </dsp:nvSpPr>
      <dsp:spPr>
        <a:xfrm>
          <a:off x="1464259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Searching for Supersymmetry at LHC</a:t>
          </a:r>
        </a:p>
      </dsp:txBody>
      <dsp:txXfrm>
        <a:off x="1730081" y="2735270"/>
        <a:ext cx="1181332" cy="1018514"/>
      </dsp:txXfrm>
    </dsp:sp>
    <dsp:sp modelId="{8300C248-B3CD-44B6-BF57-7A7C44671CB6}">
      <dsp:nvSpPr>
        <dsp:cNvPr id="0" name=""/>
        <dsp:cNvSpPr/>
      </dsp:nvSpPr>
      <dsp:spPr>
        <a:xfrm>
          <a:off x="1508759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93669-60B9-4BED-BB45-9939A9230C6F}">
      <dsp:nvSpPr>
        <dsp:cNvPr id="0" name=""/>
        <dsp:cNvSpPr/>
      </dsp:nvSpPr>
      <dsp:spPr>
        <a:xfrm>
          <a:off x="0" y="1712821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E2084-FB19-4E7B-940B-CCA68FD0D90E}">
      <dsp:nvSpPr>
        <dsp:cNvPr id="0" name=""/>
        <dsp:cNvSpPr/>
      </dsp:nvSpPr>
      <dsp:spPr>
        <a:xfrm>
          <a:off x="1166164" y="299460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4726E-9F5B-4191-B365-E711AF856E2C}">
      <dsp:nvSpPr>
        <dsp:cNvPr id="0" name=""/>
        <dsp:cNvSpPr/>
      </dsp:nvSpPr>
      <dsp:spPr>
        <a:xfrm>
          <a:off x="2923641" y="1695262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Prospects for supersymmetric searches at future experiments</a:t>
          </a:r>
        </a:p>
      </dsp:txBody>
      <dsp:txXfrm>
        <a:off x="3189463" y="1924447"/>
        <a:ext cx="1181332" cy="1018514"/>
      </dsp:txXfrm>
    </dsp:sp>
    <dsp:sp modelId="{D62D2551-FA93-41AD-BBE6-60197F31DA2A}">
      <dsp:nvSpPr>
        <dsp:cNvPr id="0" name=""/>
        <dsp:cNvSpPr/>
      </dsp:nvSpPr>
      <dsp:spPr>
        <a:xfrm>
          <a:off x="4094683" y="297548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F8199-B369-4B37-96AE-8C0E5BDBCBA1}">
      <dsp:nvSpPr>
        <dsp:cNvPr id="0" name=""/>
        <dsp:cNvSpPr/>
      </dsp:nvSpPr>
      <dsp:spPr>
        <a:xfrm>
          <a:off x="4383024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21C39-2989-43FD-9777-0B9E0819A7AF}">
      <dsp:nvSpPr>
        <dsp:cNvPr id="0" name=""/>
        <dsp:cNvSpPr/>
      </dsp:nvSpPr>
      <dsp:spPr>
        <a:xfrm>
          <a:off x="4427524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3029A-C30E-4807-8FB2-C744634D623F}">
      <dsp:nvSpPr>
        <dsp:cNvPr id="0" name=""/>
        <dsp:cNvSpPr/>
      </dsp:nvSpPr>
      <dsp:spPr>
        <a:xfrm>
          <a:off x="1464259" y="887951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Motivation for Supersymmetry</a:t>
          </a:r>
        </a:p>
      </dsp:txBody>
      <dsp:txXfrm>
        <a:off x="1730081" y="1117136"/>
        <a:ext cx="1181332" cy="1018514"/>
      </dsp:txXfrm>
    </dsp:sp>
    <dsp:sp modelId="{6601B97F-96BA-4787-B368-3A472EA9DA54}">
      <dsp:nvSpPr>
        <dsp:cNvPr id="0" name=""/>
        <dsp:cNvSpPr/>
      </dsp:nvSpPr>
      <dsp:spPr>
        <a:xfrm>
          <a:off x="2625547" y="919947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2D077-1007-407C-A9C8-917FC063D367}">
      <dsp:nvSpPr>
        <dsp:cNvPr id="0" name=""/>
        <dsp:cNvSpPr/>
      </dsp:nvSpPr>
      <dsp:spPr>
        <a:xfrm>
          <a:off x="2923641" y="81030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F186A-8DD7-4958-BCDC-C77996DDBDFB}">
      <dsp:nvSpPr>
        <dsp:cNvPr id="0" name=""/>
        <dsp:cNvSpPr/>
      </dsp:nvSpPr>
      <dsp:spPr>
        <a:xfrm>
          <a:off x="2974238" y="729532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65161-D348-4E84-8210-51591B9F811C}">
      <dsp:nvSpPr>
        <dsp:cNvPr id="0" name=""/>
        <dsp:cNvSpPr/>
      </dsp:nvSpPr>
      <dsp:spPr>
        <a:xfrm>
          <a:off x="2794417" y="1521393"/>
          <a:ext cx="2517585" cy="235154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 </a:t>
          </a:r>
          <a:endParaRPr lang="de-DE" sz="3600" kern="1200" dirty="0"/>
        </a:p>
      </dsp:txBody>
      <dsp:txXfrm>
        <a:off x="2909210" y="1636186"/>
        <a:ext cx="2287999" cy="2121960"/>
      </dsp:txXfrm>
    </dsp:sp>
    <dsp:sp modelId="{049E13DA-0E1C-47D1-8B48-DCE71BBD9159}">
      <dsp:nvSpPr>
        <dsp:cNvPr id="0" name=""/>
        <dsp:cNvSpPr/>
      </dsp:nvSpPr>
      <dsp:spPr>
        <a:xfrm rot="16200000">
          <a:off x="3894394" y="1362577"/>
          <a:ext cx="317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763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3EED7-3143-4C1C-92BE-A7BB7BA7236C}">
      <dsp:nvSpPr>
        <dsp:cNvPr id="0" name=""/>
        <dsp:cNvSpPr/>
      </dsp:nvSpPr>
      <dsp:spPr>
        <a:xfrm>
          <a:off x="3290820" y="254157"/>
          <a:ext cx="1524779" cy="9496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DM Relic Density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l-GR" sz="18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Ω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𝐷𝑀</m:t>
                  </m:r>
                </m:sub>
              </m:sSub>
              <m:sSup>
                <m:sSup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a:rPr lang="en-US" sz="1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≃</m:t>
              </m:r>
              <m:r>
                <a:rPr lang="en-US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0.1</m:t>
              </m:r>
            </m:oMath>
          </a14:m>
          <a:endParaRPr lang="de-DE" sz="1800" kern="1200" dirty="0"/>
        </a:p>
      </dsp:txBody>
      <dsp:txXfrm>
        <a:off x="3337176" y="300513"/>
        <a:ext cx="1432067" cy="856892"/>
      </dsp:txXfrm>
    </dsp:sp>
    <dsp:sp modelId="{D6AA036F-46C9-4AC1-8103-4200DA77D3FA}">
      <dsp:nvSpPr>
        <dsp:cNvPr id="0" name=""/>
        <dsp:cNvSpPr/>
      </dsp:nvSpPr>
      <dsp:spPr>
        <a:xfrm rot="1979549">
          <a:off x="5291537" y="3583506"/>
          <a:ext cx="2538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8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42B37-5329-46DB-AD86-9CFE887D956A}">
      <dsp:nvSpPr>
        <dsp:cNvPr id="0" name=""/>
        <dsp:cNvSpPr/>
      </dsp:nvSpPr>
      <dsp:spPr>
        <a:xfrm>
          <a:off x="5524888" y="3530023"/>
          <a:ext cx="1085036" cy="9496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Enchanced</a:t>
          </a:r>
          <a:r>
            <a:rPr lang="en-US" sz="16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h</m:t>
              </m:r>
              <m:r>
                <a:rPr lang="en-US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en-US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𝛾𝛾</m:t>
              </m:r>
            </m:oMath>
          </a14:m>
          <a:r>
            <a:rPr lang="de-DE" sz="1600" kern="1200" dirty="0"/>
            <a:t> rate</a:t>
          </a:r>
        </a:p>
      </dsp:txBody>
      <dsp:txXfrm>
        <a:off x="5571244" y="3576379"/>
        <a:ext cx="992324" cy="856892"/>
      </dsp:txXfrm>
    </dsp:sp>
    <dsp:sp modelId="{91748EEE-0942-42A4-91B2-3215D6A7A113}">
      <dsp:nvSpPr>
        <dsp:cNvPr id="0" name=""/>
        <dsp:cNvSpPr/>
      </dsp:nvSpPr>
      <dsp:spPr>
        <a:xfrm rot="8835523">
          <a:off x="2529971" y="3584262"/>
          <a:ext cx="2872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726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C5835-7457-441D-ABF3-BACFB4EE2FFF}">
      <dsp:nvSpPr>
        <dsp:cNvPr id="0" name=""/>
        <dsp:cNvSpPr/>
      </dsp:nvSpPr>
      <dsp:spPr>
        <a:xfrm>
          <a:off x="1486290" y="3530026"/>
          <a:ext cx="1066500" cy="9496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Gill Sans MT" panose="020B0502020104020203" pitchFamily="34" charset="0"/>
            </a:rPr>
            <a:t>µ magnetic a</a:t>
          </a:r>
          <a:r>
            <a:rPr lang="en-US" sz="1500" kern="1200" dirty="0"/>
            <a:t>nomalous moment</a:t>
          </a:r>
          <a:endParaRPr lang="de-DE" sz="1500" kern="1200" dirty="0"/>
        </a:p>
      </dsp:txBody>
      <dsp:txXfrm>
        <a:off x="1532646" y="3576382"/>
        <a:ext cx="973788" cy="856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 </a:t>
          </a:r>
          <a:r>
            <a:rPr lang="en-US" sz="1200" kern="1200" dirty="0" err="1"/>
            <a:t>meff</a:t>
          </a:r>
          <a:r>
            <a:rPr lang="en-US" sz="1200" kern="1200" dirty="0"/>
            <a:t>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General search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SR0A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high </a:t>
          </a:r>
          <a:r>
            <a:rPr lang="en-US" sz="1200" kern="1200" dirty="0" err="1"/>
            <a:t>meff</a:t>
          </a:r>
          <a:r>
            <a:rPr lang="en-US" sz="1200" kern="1200" dirty="0"/>
            <a:t>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RPV LLE12k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SR0B</a:t>
          </a:r>
        </a:p>
      </dsp:txBody>
      <dsp:txXfrm>
        <a:off x="37495" y="1208372"/>
        <a:ext cx="693106" cy="1040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 MET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higgsino</a:t>
          </a:r>
          <a:r>
            <a:rPr lang="en-US" sz="1200" b="1" kern="1200" dirty="0"/>
            <a:t> GGM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SR0C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high MET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higgsino</a:t>
          </a:r>
          <a:r>
            <a:rPr lang="en-US" sz="1200" b="1" kern="1200" dirty="0"/>
            <a:t> GGM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SR0D</a:t>
          </a:r>
        </a:p>
      </dsp:txBody>
      <dsp:txXfrm>
        <a:off x="37495" y="1208372"/>
        <a:ext cx="693106" cy="1040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 3 light charged leptons, </a:t>
          </a:r>
          <a:r>
            <a:rPr lang="en-US" sz="1300" kern="1200" dirty="0">
              <a:sym typeface="Symbol"/>
            </a:rPr>
            <a:t> 1 τ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RPV LLEi33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SR1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 light charged leptons, </a:t>
          </a:r>
          <a:r>
            <a:rPr lang="en-US" sz="1300" kern="1200" dirty="0">
              <a:sym typeface="Symbol"/>
            </a:rPr>
            <a:t> 2 τ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RPV LLEi33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SR2</a:t>
          </a:r>
        </a:p>
      </dsp:txBody>
      <dsp:txXfrm>
        <a:off x="37495" y="1208372"/>
        <a:ext cx="693106" cy="1040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5:48:19.2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20,'34'16,"0"2,25 17,-6-2,899 607,-27 60,-181-123,-705-546,107 85,5-5,61 27,-185-125,0-1,1-1,1-1,-1-2,1-1,1-1,23 1,60 13,-102-17,-1 0,1 0,-1 1,0 1,0 0,7 4,-7-2</inkml:trace>
  <inkml:trace contextRef="#ctx0" brushRef="#br0" timeOffset="1999.454">3215 1,'-442'388,"252"-216,-875 800,856-767,10 8,-112 160,185-208,-9-5,-6-6,120-132,0-1,-2-2,-1 0,0-1,-1-2,-19 9,31-18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99B93-2B2E-4230-9C66-971292587C25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DF33F-F9F2-4AC0-B340-20207D65DF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It’s a pleasure for me to stand here with you and talk about physics 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Terascale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time constraints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attempt to give a helicopter view of selected hot-off-the-press physics results conducted with the ATLAS experiment at CERN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  pretty much reflect my research activity over the last years in Munich.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its peculiar decay signature,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mimicked by electron or hadronic showers that have similar characteristics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shown in this snapshot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its identification among e’s and jets very challenging.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can greatly help to overcome this problem.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combination of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calorimetric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quantities that discriminate real hadronic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fakes in a ML classification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a robust selection of the signal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rejection of the background.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2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 ATLAS acquainted more advanced skills by probing the substructure of the tau decay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identifying its intermediate resonances, such as the ρ meson; a great tool for tau polarization studies.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9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switch-on of LHC in 2009, experimentalists proved that the tremendous SM prediction power is in agreement with what data say. </a:t>
            </a:r>
          </a:p>
          <a:p>
            <a:endParaRPr lang="en-US" dirty="0"/>
          </a:p>
          <a:p>
            <a:r>
              <a:rPr lang="en-US" dirty="0"/>
              <a:t>Spanning from very commonly occurring processes (Gauge boson production) down to the very rare SM phenomena (triboson production).</a:t>
            </a:r>
          </a:p>
          <a:p>
            <a:endParaRPr lang="en-US" dirty="0"/>
          </a:p>
          <a:p>
            <a:r>
              <a:rPr lang="en-US" dirty="0"/>
              <a:t>But despite the great success, this theory comes with several shortcomings…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discovery of a Higgs boson at 125 GeV has raised new urgency to the question of how the SM as a low-effective theory can describe phenomena at very high energy scales where the unification of forces is believed to occur.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the Higgs M is not protected against quadratic quantum corrections that inevitably arise in the SM at a cut-off E scale up to which it is still valid.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Addressing this question is one of the major goals of the LHC program for the next decade and beyond.</a:t>
            </a:r>
            <a:endParaRPr lang="en-US" b="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SUSY comes to provide an elegant approach to provide solutions to such challenges.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maybe the best motivated theory and compelling possible extension of SM.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space-time symmetry that postulates the existence of new particles with ½-unit spin difference from their SM partners.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example, 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 SM fermion or boson is associated with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superpartner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having the same quantum numbers as its partner except for spin.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6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scalar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superpartners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SM fermions are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sfermions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(comprising the charged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sleptons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sneutrinos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squarks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gluons are associated to fermionic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superpartners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(g̃).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weak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gauginos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fermionic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superpartners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SU(2)×U(1) gauge fields of the SM.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fields  are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superpartners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2 complex scalar doublets of a minimally extended Higgs sector.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mass eigenstates are referred to as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neutralinos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numbered in order of increasing mass.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7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introduction of these new SUSY particles provides therefore a natural solution to the hierarchy problem via cancellation of the quadratic loop corrections of the SUSY counterparts,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addressing it via an unwanted fine tuning.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of the main shortcomings of the SM theory is that it does not provide an explanation about the DM as measured by astronomical observations, which accounts for ~26% of the universe energy density.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SUSY, if the LSP is stable, it qualifies a promising candidate as DM particle (WIMP).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evidences: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Galaxy rotation curves.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kepler’s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Law: rotational velocities decrease with distance from center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 lensing. Measure distortion geometry to infer the mass of intervening cluster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mass-to-light ratios obtained match to the predicted DM densities.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Bullet cluster. Collision of 2 galaxy clusters: s apparent center of mass is far displaced from the baryonic center of mass.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2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Additionally, SUSY provides a framework for the unification of forces at the Planck energy scale.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that gauge couplings as measured experimentally ay the EWK scale unify near the Planck scale.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Apocryphal story about how Max Planck, after he won the Nobel Prize, went around Germany giving the same standard lecture on the QM.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53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absence of a protective symmetry, SUSY processes not conserving L and B could result in a rapid PROTON, in conflict with the tight experimental constraints on its lifetime.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conflict can be avoided by imposing the conservation of R-parity which implies</a:t>
            </a:r>
            <a:endParaRPr lang="en-US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sparticles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be pair-produced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LSP is produced at the end of the decay chain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absolutely stable and weakly interacting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qualifying thus itself as the most promising candidate for DM particle.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canonical signature of conventional RPC scenarios is MET due to the escaping LSP (behaves like a heavy neutrino).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(SUSY phenomenology in scattering processes crucially depends on whether R-parity is conserved.)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full program of ATLAS covers a wide range of SUSY searches, which exclude scenarios up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EWK mass scale for the strong  and EWK sector, respectively.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34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mainly due to the apparent production cross sections for the strong processes being in a hadronic collider, typically lying (at least) an order of magnitude higher than the EWK ones.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Multilepton SUSY final states are of great interest in the quest of SUSY.</a:t>
            </a:r>
          </a:p>
          <a:p>
            <a:endParaRPr lang="en-US" dirty="0"/>
          </a:p>
          <a:p>
            <a:r>
              <a:rPr lang="en-US" dirty="0"/>
              <a:t>Despite their relatively small production XS, their phenomenology comprising of at least 4 charged leptons helps to effectively suppress the SM </a:t>
            </a:r>
            <a:r>
              <a:rPr lang="en-US" dirty="0" err="1"/>
              <a:t>Bkgs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Such 4L events may arise from RPV models, in which the LSP is allowed to decay via a Yukawa coupling. </a:t>
            </a:r>
          </a:p>
          <a:p>
            <a:endParaRPr lang="en-US" dirty="0"/>
          </a:p>
          <a:p>
            <a:r>
              <a:rPr lang="en-US" dirty="0"/>
              <a:t>Searches can be therefore performed by looking at 2 extremes cases: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1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exclusion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stop masses up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motivates  now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higgsinos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the first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sparticle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discovered at LHC, as motivated by naturalness.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 Gauge Mediated (GGM) SUSY models, the G̃ is nearly massless and is the LSP offering the possibility to study light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members of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triplet are almost mass degenerate and their cascade decays result in low-momentum decay products that are difficult to reconstruct efficiently.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the decays of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LSP G̃ would lead to on-shell Z/h, and the decay products can be reconstructed.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 signal events are characterized by multiple charged leptons substantial MET.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4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then a smart way to select such SUSY events?</a:t>
            </a:r>
          </a:p>
          <a:p>
            <a:endParaRPr lang="en-US" dirty="0"/>
          </a:p>
          <a:p>
            <a:r>
              <a:rPr lang="en-US" dirty="0"/>
              <a:t>The obvious strategy splits the event phase-space into: …</a:t>
            </a:r>
          </a:p>
          <a:p>
            <a:endParaRPr lang="en-US" dirty="0"/>
          </a:p>
          <a:p>
            <a:r>
              <a:rPr lang="en-US" dirty="0"/>
              <a:t>GGM Hino event selection targets events with…</a:t>
            </a:r>
          </a:p>
          <a:p>
            <a:endParaRPr lang="en-US" dirty="0"/>
          </a:p>
          <a:p>
            <a:r>
              <a:rPr lang="en-US" dirty="0"/>
              <a:t>RPV 4L selection is optimized with low / high </a:t>
            </a:r>
            <a:r>
              <a:rPr lang="en-US" dirty="0" err="1"/>
              <a:t>Meff</a:t>
            </a:r>
            <a:r>
              <a:rPr lang="en-US" dirty="0"/>
              <a:t> </a:t>
            </a:r>
            <a:r>
              <a:rPr lang="en-US" dirty="0" err="1"/>
              <a:t>requirments</a:t>
            </a:r>
            <a:r>
              <a:rPr lang="en-US" dirty="0"/>
              <a:t> and ...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4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applying event selection criteria, MET &amp;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Meff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found to be strong discriminators to select 4L events.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absence of significant excess of data over predicted background, the results can be interpreted in simplified RPV models.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Right: Wino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33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observations hold for the GGM-</a:t>
            </a:r>
            <a:r>
              <a:rPr lang="en-US" dirty="0" err="1"/>
              <a:t>hino</a:t>
            </a:r>
            <a:r>
              <a:rPr lang="en-US" dirty="0"/>
              <a:t> signal regions.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the exclusion contours for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higgsino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GGM model in final states with at least 4b-jets or 4 light leptons.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sensitivity to different scenarios with a branching ratio favoring either Z or h.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admixture is not yet excluded leaving this as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prospect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future experiments, such as HL-LHC.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class of searches are those involving the production and decay of </a:t>
            </a:r>
            <a:r>
              <a:rPr lang="en-US" dirty="0" err="1"/>
              <a:t>staus</a:t>
            </a:r>
            <a:r>
              <a:rPr lang="en-US" dirty="0"/>
              <a:t>.</a:t>
            </a:r>
          </a:p>
          <a:p>
            <a:endParaRPr lang="de-DE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3rd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slepton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generation is light enough, the coannihilation with the LSP will lead to a relic DM density value consistent with the astronomical measurements.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light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attractive since they can affect the Higgs decay rate into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γγ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light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sleptons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explaining thus the g-2 discrepancy in SM.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70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analysis search exploits the MET and </a:t>
            </a:r>
            <a:r>
              <a:rPr lang="en-US" dirty="0" err="1"/>
              <a:t>stransverse</a:t>
            </a:r>
            <a:r>
              <a:rPr lang="en-US" dirty="0"/>
              <a:t> mass observable to optimize the sensitivity to </a:t>
            </a:r>
            <a:r>
              <a:rPr lang="en-US" dirty="0" err="1"/>
              <a:t>staus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into regions with low/high MET </a:t>
            </a:r>
          </a:p>
          <a:p>
            <a:endParaRPr lang="en-US" dirty="0"/>
          </a:p>
          <a:p>
            <a:r>
              <a:rPr lang="en-US" dirty="0"/>
              <a:t>targeting scenarios with low/high </a:t>
            </a:r>
            <a:r>
              <a:rPr lang="en-US" dirty="0" err="1"/>
              <a:t>stau</a:t>
            </a:r>
            <a:r>
              <a:rPr lang="en-US" dirty="0"/>
              <a:t> mass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Mt2 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7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the famous words of the originator of QM, Max Planck, whose eponym is bearing the physics institute I belong to.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95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this year,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stringent limits were set by LEP at 90 GeV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LHC experiments having difficulties with being sensitive at higher m.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this year both experiments released results showing the exclusion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masses assuming a nearly massless LSP…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motivation to search for such scenarios at the HL-LHC with a discovery possibility up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masses.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ambitious program is foreseen to be launched in about 6 years from now bringing significant improvements in the data statistics.</a:t>
            </a:r>
            <a:endParaRPr lang="en-US" b="0" dirty="0">
              <a:effectLst/>
            </a:endParaRPr>
          </a:p>
          <a:p>
            <a:pPr marL="0" indent="0" rtl="0">
              <a:buFont typeface="Arial" panose="020B0604020202020204" pitchFamily="34" charset="0"/>
              <a:buNone/>
            </a:pPr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operating at 7x the nominal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LHC, it will dramatically multiply the experimental challenges by </a:t>
            </a:r>
            <a:endParaRPr lang="en-US" b="0" dirty="0">
              <a:effectLst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increasing significantly the  Int’s/B.C. creating harsher environments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increasing the risk of radiation damage for the detectors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of data event </a:t>
            </a:r>
          </a:p>
          <a:p>
            <a:pPr marL="0" indent="0" rtl="0" fontAlgn="base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detectors must therefore undergo significant upgrades to mitigate these new challenges.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31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time, the physics potential is considerably higher providing the possibility to measure rare SM phenomena with implicit hints on New Phys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trilinear H couplings (test the stability of vacuum)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σ of H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Quartic Gauge Couplings which are sensitive to new physics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1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HL-LHC is a big motivation to search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 with a exclusion possibility up to 700 GeV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discovery up to a Half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possibly provide answers for DM mystery.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closing up, let me share with you ….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2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04E55-959A-47F4-8B3C-E864B21C3B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3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has been valid at a very large extent since the theorization of a framework that incorporates the mass generation mechanism of fundamental particles advanced by ~50 years its experimental discovery and verification.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many decades, the Phys. Com. was sitting in the position of M.P.’s chauffeur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we had the name of the knowledge but lacking its core essence/proof.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2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a new massive scalar particle is in hands with its experimentally measured properties being consistent with the SM Higgs boson.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5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achievements include the verification of the affinity of the Higgs boson to fermionic masses via a Yukawa coupling.</a:t>
            </a:r>
          </a:p>
          <a:p>
            <a:endParaRPr lang="en-US" dirty="0"/>
          </a:p>
          <a:p>
            <a:r>
              <a:rPr lang="en-US" dirty="0"/>
              <a:t>Of the most </a:t>
            </a:r>
            <a:r>
              <a:rPr lang="en-US" dirty="0" err="1"/>
              <a:t>experimentaly</a:t>
            </a:r>
            <a:r>
              <a:rPr lang="en-US" dirty="0"/>
              <a:t> challenging decay channels are the decay to </a:t>
            </a:r>
            <a:r>
              <a:rPr lang="en-US" dirty="0" err="1"/>
              <a:t>taus</a:t>
            </a:r>
            <a:r>
              <a:rPr lang="en-US" dirty="0"/>
              <a:t> and b-quarks.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discovery of the Higgs boson, at a collider machine with extraordinary performance, was the triumph and successful validation of the predictive power of the unified EWK theory.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achieving this goal,  superb detection apparatuses are a fundamental need.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giant ATLAS detector situated at the LHC tunnel, with extraordinary detection and identification capabilities for almost all SM particles.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dirty="0"/>
              <a:t>Modern detectors at colliders, such ATLAS, have extraordinary abilities to reconstruct and give identity (with high precision) to even complicated objects, such as </a:t>
            </a:r>
            <a:r>
              <a:rPr lang="en-US" dirty="0" err="1"/>
              <a:t>taus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task which was largely at limit of impossible in past experiments.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its mass, the tau lepton can decay either hadronically or leptonically in a narrow cone.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Experimentally, it turns out only possible to identify the hadronic decay modes associated to 1 or 3 charged tracks in a cone with collimated energy clusters.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3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770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53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57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0610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4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884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463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05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04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32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249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80D145C-9346-435C-8E2A-F2E8F805C05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2BCB8F09-F465-4900-96AC-E8D7F8736D7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slide" Target="slide38.xml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slide" Target="slide3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slide" Target="slide3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31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251.png"/><Relationship Id="rId10" Type="http://schemas.openxmlformats.org/officeDocument/2006/relationships/image" Target="../media/image109.png"/><Relationship Id="rId4" Type="http://schemas.openxmlformats.org/officeDocument/2006/relationships/image" Target="../media/image241.png"/><Relationship Id="rId9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60.png"/><Relationship Id="rId7" Type="http://schemas.openxmlformats.org/officeDocument/2006/relationships/image" Target="../media/image1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61.png"/><Relationship Id="rId9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3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250.png"/><Relationship Id="rId10" Type="http://schemas.openxmlformats.org/officeDocument/2006/relationships/image" Target="../media/image109.png"/><Relationship Id="rId4" Type="http://schemas.openxmlformats.org/officeDocument/2006/relationships/image" Target="../media/image240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210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121.pn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125.png"/><Relationship Id="rId7" Type="http://schemas.openxmlformats.org/officeDocument/2006/relationships/image" Target="../media/image55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6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85750"/>
            <a:ext cx="2895599" cy="2409491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182880" indent="0" defTabSz="914400">
              <a:lnSpc>
                <a:spcPct val="150000"/>
              </a:lnSpc>
            </a:pPr>
            <a:r>
              <a:rPr lang="en-US" sz="1600" spc="200" dirty="0">
                <a:solidFill>
                  <a:schemeClr val="bg1"/>
                </a:solidFill>
              </a:rPr>
              <a:t>Search for supersymmetry in Multilepton and tau final states with the atlas detector at the LHC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4294967295"/>
          </p:nvPr>
        </p:nvSpPr>
        <p:spPr>
          <a:xfrm>
            <a:off x="524832" y="3105149"/>
            <a:ext cx="2561466" cy="1837241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600" dirty="0">
                <a:solidFill>
                  <a:schemeClr val="bg1"/>
                </a:solidFill>
              </a:rPr>
              <a:t>Zinonas Zinonos</a:t>
            </a:r>
          </a:p>
          <a:p>
            <a:pPr marL="0" indent="0" algn="ctr" defTabSz="914400">
              <a:spcBef>
                <a:spcPts val="100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 defTabSz="914400">
              <a:spcBef>
                <a:spcPts val="100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Habilitationsvortrag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TUM – 12 December, 2019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801" b="-6"/>
          <a:stretch/>
        </p:blipFill>
        <p:spPr bwMode="auto">
          <a:xfrm>
            <a:off x="5562600" y="3374356"/>
            <a:ext cx="1770875" cy="123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" r="-1" b="-1"/>
          <a:stretch/>
        </p:blipFill>
        <p:spPr>
          <a:xfrm>
            <a:off x="4419600" y="237168"/>
            <a:ext cx="3763900" cy="21035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38" name="Picture 14" descr="http://atlas-outreach.web.cern.ch/sites/atlas-outreach.web.cern.ch/files/u459/atlas-normal-logo-transparent.png">
            <a:extLst>
              <a:ext uri="{FF2B5EF4-FFF2-40B4-BE49-F238E27FC236}">
                <a16:creationId xmlns:a16="http://schemas.microsoft.com/office/drawing/2014/main" id="{21F87ABF-F51E-4CF8-A3E7-D1E6C018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926" y="3805472"/>
            <a:ext cx="1495623" cy="6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tum logo transparent">
            <a:extLst>
              <a:ext uri="{FF2B5EF4-FFF2-40B4-BE49-F238E27FC236}">
                <a16:creationId xmlns:a16="http://schemas.microsoft.com/office/drawing/2014/main" id="{1B923B6C-1B4C-4679-B039-6A9D36ED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80" y="3227485"/>
            <a:ext cx="2401455" cy="18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19150"/>
            <a:ext cx="4162779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2000" y="3333750"/>
            <a:ext cx="7773347" cy="1684912"/>
            <a:chOff x="-257652" y="3257550"/>
            <a:chExt cx="6076950" cy="12392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7652" y="3257550"/>
              <a:ext cx="6076950" cy="885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567573" y="4202517"/>
              <a:ext cx="1007804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1-track </a:t>
              </a:r>
              <a:r>
                <a:rPr lang="en-US" sz="2000" dirty="0" err="1"/>
                <a:t>τ</a:t>
              </a:r>
              <a:r>
                <a:rPr lang="en-US" sz="2000" baseline="-25000" dirty="0" err="1"/>
                <a:t>h</a:t>
              </a:r>
              <a:endParaRPr lang="en-US" sz="2000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8511" y="4202517"/>
              <a:ext cx="1007804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3-track </a:t>
              </a:r>
              <a:r>
                <a:rPr lang="en-US" sz="2000" dirty="0" err="1"/>
                <a:t>τ</a:t>
              </a:r>
              <a:r>
                <a:rPr lang="en-US" sz="2000" baseline="-25000" dirty="0" err="1"/>
                <a:t>h</a:t>
              </a:r>
              <a:endParaRPr lang="en-US" sz="2000" baseline="-25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89478" y="234315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Wingdings"/>
              </a:rPr>
              <a:t>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3278" y="1516618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Wingdings"/>
              </a:rPr>
              <a:t>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rot="16030214">
            <a:off x="5979808" y="1869398"/>
            <a:ext cx="947595" cy="3755749"/>
          </a:xfrm>
          <a:prstGeom prst="triangle">
            <a:avLst>
              <a:gd name="adj" fmla="val 56024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569786" flipH="1">
            <a:off x="2327631" y="1852156"/>
            <a:ext cx="947595" cy="3779670"/>
          </a:xfrm>
          <a:prstGeom prst="triangle">
            <a:avLst>
              <a:gd name="adj" fmla="val 56024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96" y="1095375"/>
            <a:ext cx="1587959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3106889">
            <a:off x="2800607" y="1784282"/>
            <a:ext cx="1131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/>
              </a:rPr>
              <a:t>unexplored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F4A9B9-413D-4DA1-8F9E-9FCD5BAD2021}"/>
              </a:ext>
            </a:extLst>
          </p:cNvPr>
          <p:cNvSpPr/>
          <p:nvPr/>
        </p:nvSpPr>
        <p:spPr>
          <a:xfrm>
            <a:off x="701360" y="20419"/>
            <a:ext cx="33762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Tau </a:t>
            </a:r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Identification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85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38150"/>
            <a:ext cx="4232694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"/>
            <a:ext cx="357930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21707" y="41719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424815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QCD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-466725"/>
            <a:ext cx="1693883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-105792"/>
            <a:ext cx="1905000" cy="123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4525" y="-2176"/>
            <a:ext cx="2465675" cy="160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33351"/>
            <a:ext cx="303578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081894"/>
            <a:ext cx="3505200" cy="228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326"/>
            <a:ext cx="1185668" cy="39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142340"/>
            <a:ext cx="1371600" cy="39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85950"/>
            <a:ext cx="4114800" cy="2971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3111986" y="1123951"/>
            <a:ext cx="1688614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146" idx="3"/>
            <a:endCxn id="6149" idx="1"/>
          </p:cNvCxnSpPr>
          <p:nvPr/>
        </p:nvCxnSpPr>
        <p:spPr>
          <a:xfrm>
            <a:off x="3752850" y="3225668"/>
            <a:ext cx="1047750" cy="146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6149" idx="0"/>
          </p:cNvCxnSpPr>
          <p:nvPr/>
        </p:nvCxnSpPr>
        <p:spPr>
          <a:xfrm>
            <a:off x="6210300" y="1133570"/>
            <a:ext cx="647700" cy="752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50" idx="2"/>
          </p:cNvCxnSpPr>
          <p:nvPr/>
        </p:nvCxnSpPr>
        <p:spPr>
          <a:xfrm flipH="1">
            <a:off x="7357671" y="733425"/>
            <a:ext cx="347271" cy="115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8378248" y="0"/>
            <a:ext cx="537152" cy="188594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77550" y="2419350"/>
            <a:ext cx="107433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Machine</a:t>
            </a:r>
          </a:p>
          <a:p>
            <a:r>
              <a:rPr lang="en-US" dirty="0"/>
              <a:t>Learning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10200" y="1276350"/>
            <a:ext cx="571500" cy="609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D37D2905-A899-4AFF-870D-18B805D58840}"/>
              </a:ext>
            </a:extLst>
          </p:cNvPr>
          <p:cNvSpPr txBox="1">
            <a:spLocks/>
          </p:cNvSpPr>
          <p:nvPr/>
        </p:nvSpPr>
        <p:spPr>
          <a:xfrm>
            <a:off x="228600" y="4735829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25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B8F09-F465-4900-96AC-E8D7F8736D7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4A3081E-47C2-4A5E-A83B-01785E68E0F2}"/>
              </a:ext>
            </a:extLst>
          </p:cNvPr>
          <p:cNvSpPr/>
          <p:nvPr/>
        </p:nvSpPr>
        <p:spPr>
          <a:xfrm>
            <a:off x="609600" y="4664718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1" action="ppaction://hlinksldjump"/>
              </a:rPr>
              <a:t>Taus</a:t>
            </a:r>
            <a:r>
              <a:rPr lang="en-US" dirty="0">
                <a:hlinkClick r:id="rId11" action="ppaction://hlinksldjump"/>
              </a:rPr>
              <a:t> </a:t>
            </a:r>
            <a:r>
              <a:rPr lang="de-DE" dirty="0">
                <a:hlinkClick r:id="rId11" action="ppaction://hlinksldjump"/>
              </a:rPr>
              <a:t>🔗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60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66750"/>
            <a:ext cx="378973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2441513"/>
            <a:ext cx="1560042" cy="646331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τ</a:t>
            </a:r>
            <a:r>
              <a:rPr lang="en-US" baseline="35000" dirty="0"/>
              <a:t>-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 </a:t>
            </a:r>
            <a:r>
              <a:rPr lang="en-US" dirty="0" err="1"/>
              <a:t>ν</a:t>
            </a:r>
            <a:r>
              <a:rPr lang="en-US" baseline="-25000" dirty="0" err="1"/>
              <a:t>τ</a:t>
            </a:r>
            <a:r>
              <a:rPr lang="en-US" dirty="0"/>
              <a:t>  π </a:t>
            </a:r>
            <a:r>
              <a:rPr lang="en-US" baseline="35000" dirty="0"/>
              <a:t>- </a:t>
            </a:r>
            <a:r>
              <a:rPr lang="en-US" dirty="0"/>
              <a:t> π</a:t>
            </a:r>
            <a:r>
              <a:rPr lang="en-US" baseline="30000" dirty="0"/>
              <a:t>0</a:t>
            </a:r>
          </a:p>
          <a:p>
            <a:pPr algn="r"/>
            <a:r>
              <a:rPr lang="en-US" dirty="0"/>
              <a:t>ρ(770)</a:t>
            </a:r>
          </a:p>
        </p:txBody>
      </p:sp>
      <p:cxnSp>
        <p:nvCxnSpPr>
          <p:cNvPr id="6" name="Straight Arrow Connector 5"/>
          <p:cNvCxnSpPr>
            <a:cxnSpLocks/>
            <a:stCxn id="4" idx="1"/>
          </p:cNvCxnSpPr>
          <p:nvPr/>
        </p:nvCxnSpPr>
        <p:spPr>
          <a:xfrm flipH="1" flipV="1">
            <a:off x="5638800" y="2687219"/>
            <a:ext cx="1905000" cy="774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33227"/>
            <a:ext cx="3200400" cy="150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76400" y="2687219"/>
            <a:ext cx="1676400" cy="798931"/>
          </a:xfrm>
          <a:prstGeom prst="rect">
            <a:avLst/>
          </a:prstGeom>
          <a:noFill/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ched Right Arrow 9"/>
          <p:cNvSpPr/>
          <p:nvPr/>
        </p:nvSpPr>
        <p:spPr>
          <a:xfrm>
            <a:off x="3429000" y="3010484"/>
            <a:ext cx="381000" cy="152400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71F79D-A63F-4C34-90A8-301FB702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14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4240F0-C53F-4A5C-BE0A-CEDC9A3EDC46}"/>
              </a:ext>
            </a:extLst>
          </p:cNvPr>
          <p:cNvSpPr txBox="1"/>
          <p:nvPr/>
        </p:nvSpPr>
        <p:spPr>
          <a:xfrm>
            <a:off x="7162800" y="971550"/>
            <a:ext cx="18120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tremendously</a:t>
            </a:r>
          </a:p>
          <a:p>
            <a:r>
              <a:rPr lang="en-US" dirty="0"/>
              <a:t>predictive model!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But…  </a:t>
            </a:r>
            <a:endParaRPr lang="de-DE" dirty="0"/>
          </a:p>
        </p:txBody>
      </p:sp>
      <p:pic>
        <p:nvPicPr>
          <p:cNvPr id="5" name="Picture 2" descr="https://atlas.web.cern.ch/Atlas/GROUPS/PHYSICS/PUBNOTES/ATL-PHYS-PUB-2019-024/fig_02.png">
            <a:extLst>
              <a:ext uri="{FF2B5EF4-FFF2-40B4-BE49-F238E27FC236}">
                <a16:creationId xmlns:a16="http://schemas.microsoft.com/office/drawing/2014/main" id="{544A7518-467E-41A7-B703-6F710809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7525" cy="5143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4AD76F1-EA14-4AE9-A8FB-B1B272DB3034}"/>
              </a:ext>
            </a:extLst>
          </p:cNvPr>
          <p:cNvSpPr/>
          <p:nvPr/>
        </p:nvSpPr>
        <p:spPr>
          <a:xfrm>
            <a:off x="7198131" y="141982"/>
            <a:ext cx="1571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The SM 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80294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2434590"/>
            <a:ext cx="425669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15</a:t>
            </a:fld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2297430"/>
            <a:ext cx="2059364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0" y="1327218"/>
            <a:ext cx="421066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77200" y="2630180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+ …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60" y="3814496"/>
            <a:ext cx="7622408" cy="87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Divergent at the Planck energy scales… 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Large energy cut-off requires a fine-tuning of low-energy theory parameters.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0039" y="264795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3A5E06-0A7C-4E46-B965-1D0C16BE5074}"/>
              </a:ext>
            </a:extLst>
          </p:cNvPr>
          <p:cNvSpPr/>
          <p:nvPr/>
        </p:nvSpPr>
        <p:spPr>
          <a:xfrm>
            <a:off x="152400" y="57085"/>
            <a:ext cx="58874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The Gauge </a:t>
            </a:r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Hierarchy</a:t>
            </a:r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8642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9"/>
          <a:stretch/>
        </p:blipFill>
        <p:spPr bwMode="auto">
          <a:xfrm>
            <a:off x="762000" y="742950"/>
            <a:ext cx="6295219" cy="387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53BC6F-1B26-4AB4-8F4D-2F84E51E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16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6C664C-08B9-4E79-BA42-5B7F1EE70413}"/>
              </a:ext>
            </a:extLst>
          </p:cNvPr>
          <p:cNvSpPr/>
          <p:nvPr/>
        </p:nvSpPr>
        <p:spPr>
          <a:xfrm>
            <a:off x="76200" y="0"/>
            <a:ext cx="31270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Supersymmetry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Pfeil: nach oben und unten 1">
            <a:extLst>
              <a:ext uri="{FF2B5EF4-FFF2-40B4-BE49-F238E27FC236}">
                <a16:creationId xmlns:a16="http://schemas.microsoft.com/office/drawing/2014/main" id="{D691069D-EB71-4409-A72E-D99F57D2CC69}"/>
              </a:ext>
            </a:extLst>
          </p:cNvPr>
          <p:cNvSpPr/>
          <p:nvPr/>
        </p:nvSpPr>
        <p:spPr>
          <a:xfrm>
            <a:off x="7391400" y="1962150"/>
            <a:ext cx="304800" cy="1066800"/>
          </a:xfrm>
          <a:prstGeom prst="up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1A887C-B298-4B0B-A68D-6289981AF5A8}"/>
                  </a:ext>
                </a:extLst>
              </p:cNvPr>
              <p:cNvSpPr txBox="1"/>
              <p:nvPr/>
            </p:nvSpPr>
            <p:spPr>
              <a:xfrm>
                <a:off x="7696200" y="2313864"/>
                <a:ext cx="1108187" cy="360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D1A887C-B298-4B0B-A68D-6289981A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2313864"/>
                <a:ext cx="1108187" cy="360163"/>
              </a:xfrm>
              <a:prstGeom prst="rect">
                <a:avLst/>
              </a:prstGeom>
              <a:blipFill>
                <a:blip r:embed="rId4"/>
                <a:stretch>
                  <a:fillRect t="-164407" r="-67403" b="-247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3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FE9847-BEE6-4B76-86EC-F0A77D26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6189F5-760E-469F-96CD-9482115B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00150"/>
            <a:ext cx="6753046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032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885950"/>
            <a:ext cx="510322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2" y="1504950"/>
            <a:ext cx="2029852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077200" y="2277130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+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3920" y="3486150"/>
            <a:ext cx="55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Natural cancellation of divergent quantum loop terms.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148" y="229275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8E6F63-481E-475D-8833-8F8A5F242F84}"/>
              </a:ext>
            </a:extLst>
          </p:cNvPr>
          <p:cNvSpPr/>
          <p:nvPr/>
        </p:nvSpPr>
        <p:spPr>
          <a:xfrm>
            <a:off x="431715" y="0"/>
            <a:ext cx="24160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Naturalness</a:t>
            </a:r>
          </a:p>
        </p:txBody>
      </p:sp>
    </p:spTree>
    <p:extLst>
      <p:ext uri="{BB962C8B-B14F-4D97-AF65-F5344CB8AC3E}">
        <p14:creationId xmlns:p14="http://schemas.microsoft.com/office/powerpoint/2010/main" val="735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250"/>
          <a:stretch>
            <a:fillRect/>
          </a:stretch>
        </p:blipFill>
        <p:spPr bwMode="auto">
          <a:xfrm>
            <a:off x="1" y="-7257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382" y="3257550"/>
            <a:ext cx="146240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2902732"/>
            <a:ext cx="24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stable Keplerian orbit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000C91-17C0-4DB1-8811-28C8712A14DA}"/>
              </a:ext>
            </a:extLst>
          </p:cNvPr>
          <p:cNvSpPr txBox="1"/>
          <p:nvPr/>
        </p:nvSpPr>
        <p:spPr>
          <a:xfrm>
            <a:off x="152400" y="1352550"/>
            <a:ext cx="1295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Rotational</a:t>
            </a:r>
            <a:endParaRPr lang="de-DE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feil: nach oben und unten 2">
            <a:extLst>
              <a:ext uri="{FF2B5EF4-FFF2-40B4-BE49-F238E27FC236}">
                <a16:creationId xmlns:a16="http://schemas.microsoft.com/office/drawing/2014/main" id="{12292A16-50DE-4D8E-8D4B-6E1513042877}"/>
              </a:ext>
            </a:extLst>
          </p:cNvPr>
          <p:cNvSpPr/>
          <p:nvPr/>
        </p:nvSpPr>
        <p:spPr>
          <a:xfrm>
            <a:off x="6014585" y="1352550"/>
            <a:ext cx="386215" cy="88821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0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19785093"/>
              </p:ext>
            </p:extLst>
          </p:nvPr>
        </p:nvGraphicFramePr>
        <p:xfrm>
          <a:off x="1524000" y="742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4BACF3D2-EFB9-4A5A-8626-2D5F690E58AB}"/>
              </a:ext>
            </a:extLst>
          </p:cNvPr>
          <p:cNvSpPr/>
          <p:nvPr/>
        </p:nvSpPr>
        <p:spPr>
          <a:xfrm>
            <a:off x="3279022" y="13384"/>
            <a:ext cx="25859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In </a:t>
            </a:r>
            <a:r>
              <a:rPr lang="de-DE" sz="36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this</a:t>
            </a:r>
            <a:r>
              <a:rPr lang="de-DE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de-DE" sz="36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talk</a:t>
            </a:r>
            <a:r>
              <a:rPr lang="de-DE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1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B1B3B0-C4A1-4973-832A-D618BA6B4A1F}"/>
              </a:ext>
            </a:extLst>
          </p:cNvPr>
          <p:cNvGrpSpPr/>
          <p:nvPr/>
        </p:nvGrpSpPr>
        <p:grpSpPr>
          <a:xfrm>
            <a:off x="521775" y="797104"/>
            <a:ext cx="4702629" cy="3866336"/>
            <a:chOff x="1752600" y="686614"/>
            <a:chExt cx="4702629" cy="38663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686614"/>
              <a:ext cx="4702629" cy="38663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289262">
              <a:off x="4418432" y="1257155"/>
              <a:ext cx="487634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0700000">
              <a:off x="4072926" y="3140485"/>
              <a:ext cx="790601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MSSM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000" y="892208"/>
              <a:ext cx="457200" cy="3124199"/>
            </a:xfrm>
            <a:prstGeom prst="rect">
              <a:avLst/>
            </a:prstGeom>
            <a:solidFill>
              <a:srgbClr val="FFCC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7800" y="3421170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GUT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90E2AFA-8326-44C0-9ACE-30A2A4C38625}"/>
              </a:ext>
            </a:extLst>
          </p:cNvPr>
          <p:cNvSpPr txBox="1"/>
          <p:nvPr/>
        </p:nvSpPr>
        <p:spPr>
          <a:xfrm>
            <a:off x="5562601" y="2097352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MSSM: Successful gauge coupling   unification at GUT scales.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73C0C1D-F34F-4C7E-A6C8-563CC5E9543B}"/>
              </a:ext>
            </a:extLst>
          </p:cNvPr>
          <p:cNvSpPr/>
          <p:nvPr/>
        </p:nvSpPr>
        <p:spPr>
          <a:xfrm>
            <a:off x="539918" y="0"/>
            <a:ext cx="21996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Unification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50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719" y="1740247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 = (-1)</a:t>
            </a:r>
            <a:r>
              <a:rPr lang="en-US" sz="2400" i="1" baseline="38000" dirty="0">
                <a:latin typeface="Arial" panose="020B0604020202020204" pitchFamily="34" charset="0"/>
                <a:cs typeface="Arial" panose="020B0604020202020204" pitchFamily="34" charset="0"/>
              </a:rPr>
              <a:t>3(B-L)+2s</a:t>
            </a:r>
            <a:endParaRPr lang="en-US" sz="2400" baseline="3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57769"/>
            <a:ext cx="2056381" cy="165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97319" y="1504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 (SM)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 (MSSM)</a:t>
            </a:r>
          </a:p>
        </p:txBody>
      </p:sp>
      <p:sp>
        <p:nvSpPr>
          <p:cNvPr id="6" name="Left Brace 5"/>
          <p:cNvSpPr/>
          <p:nvPr/>
        </p:nvSpPr>
        <p:spPr>
          <a:xfrm>
            <a:off x="7416318" y="1629549"/>
            <a:ext cx="172095" cy="646331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62694" y="3396521"/>
                <a:ext cx="2013565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= DM candidate?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94" y="3396521"/>
                <a:ext cx="2013565" cy="374205"/>
              </a:xfrm>
              <a:prstGeom prst="rect">
                <a:avLst/>
              </a:prstGeom>
              <a:blipFill>
                <a:blip r:embed="rId4"/>
                <a:stretch>
                  <a:fillRect t="-6452" r="-2121" b="-24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21</a:t>
            </a:fld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F2181-311E-4157-A11F-61A25AF9D1CA}"/>
              </a:ext>
            </a:extLst>
          </p:cNvPr>
          <p:cNvSpPr/>
          <p:nvPr/>
        </p:nvSpPr>
        <p:spPr>
          <a:xfrm>
            <a:off x="797200" y="0"/>
            <a:ext cx="16850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</a:t>
            </a:r>
            <a:r>
              <a:rPr 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-Parity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D446E-6B18-42E6-BCCF-FC862993B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5" y="1196133"/>
            <a:ext cx="3928856" cy="1396481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9DF1E93-599C-4B37-BA44-06B2F1CE72BC}"/>
              </a:ext>
            </a:extLst>
          </p:cNvPr>
          <p:cNvSpPr/>
          <p:nvPr/>
        </p:nvSpPr>
        <p:spPr>
          <a:xfrm>
            <a:off x="4648200" y="1809750"/>
            <a:ext cx="53238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480" name="Freihand 20479">
                <a:extLst>
                  <a:ext uri="{FF2B5EF4-FFF2-40B4-BE49-F238E27FC236}">
                    <a16:creationId xmlns:a16="http://schemas.microsoft.com/office/drawing/2014/main" id="{088792E6-4909-43C7-8C0D-45FD74D55824}"/>
                  </a:ext>
                </a:extLst>
              </p14:cNvPr>
              <p14:cNvContentPartPr/>
              <p14:nvPr/>
            </p14:nvContentPartPr>
            <p14:xfrm>
              <a:off x="1454235" y="1363373"/>
              <a:ext cx="1369080" cy="1062000"/>
            </p14:xfrm>
          </p:contentPart>
        </mc:Choice>
        <mc:Fallback xmlns="">
          <p:pic>
            <p:nvPicPr>
              <p:cNvPr id="20480" name="Freihand 20479">
                <a:extLst>
                  <a:ext uri="{FF2B5EF4-FFF2-40B4-BE49-F238E27FC236}">
                    <a16:creationId xmlns:a16="http://schemas.microsoft.com/office/drawing/2014/main" id="{088792E6-4909-43C7-8C0D-45FD74D558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595" y="1345733"/>
                <a:ext cx="140472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1" name="Textfeld 20480">
                <a:extLst>
                  <a:ext uri="{FF2B5EF4-FFF2-40B4-BE49-F238E27FC236}">
                    <a16:creationId xmlns:a16="http://schemas.microsoft.com/office/drawing/2014/main" id="{F276B47C-DA47-4248-9B2F-B3891FCC5F62}"/>
                  </a:ext>
                </a:extLst>
              </p:cNvPr>
              <p:cNvSpPr txBox="1"/>
              <p:nvPr/>
            </p:nvSpPr>
            <p:spPr>
              <a:xfrm>
                <a:off x="1689351" y="2294751"/>
                <a:ext cx="1133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481" name="Textfeld 20480">
                <a:extLst>
                  <a:ext uri="{FF2B5EF4-FFF2-40B4-BE49-F238E27FC236}">
                    <a16:creationId xmlns:a16="http://schemas.microsoft.com/office/drawing/2014/main" id="{F276B47C-DA47-4248-9B2F-B3891FCC5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51" y="2294751"/>
                <a:ext cx="1133964" cy="276999"/>
              </a:xfrm>
              <a:prstGeom prst="rect">
                <a:avLst/>
              </a:prstGeom>
              <a:blipFill>
                <a:blip r:embed="rId8"/>
                <a:stretch>
                  <a:fillRect l="-4301" t="-2174" r="-1075" b="-26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7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86600" cy="51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Brace 5"/>
          <p:cNvSpPr/>
          <p:nvPr/>
        </p:nvSpPr>
        <p:spPr>
          <a:xfrm>
            <a:off x="7162800" y="590549"/>
            <a:ext cx="381000" cy="2003203"/>
          </a:xfrm>
          <a:prstGeom prst="rightBrace">
            <a:avLst>
              <a:gd name="adj1" fmla="val 6369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162800" y="2641378"/>
            <a:ext cx="381000" cy="768572"/>
          </a:xfrm>
          <a:prstGeom prst="rightBrace">
            <a:avLst>
              <a:gd name="adj1" fmla="val 6369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1200150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colored</a:t>
            </a:r>
          </a:p>
          <a:p>
            <a:r>
              <a:rPr lang="en-US"/>
              <a:t>sector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2763619"/>
            <a:ext cx="1326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electroweak</a:t>
            </a:r>
          </a:p>
          <a:p>
            <a:r>
              <a:rPr lang="en-US" dirty="0"/>
              <a:t>sector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881F53D-3111-49A0-BF93-75376754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22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129C0DE-4F69-41CF-B54B-2BEAFC582553}"/>
              </a:ext>
            </a:extLst>
          </p:cNvPr>
          <p:cNvSpPr/>
          <p:nvPr/>
        </p:nvSpPr>
        <p:spPr>
          <a:xfrm>
            <a:off x="7056933" y="0"/>
            <a:ext cx="20989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Landscape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6508E8F-C3C4-4523-8678-423A71B6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782997"/>
            <a:ext cx="1117833" cy="91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6AB248B-7D45-4FB4-B879-DC9C20F1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86" y="3297020"/>
            <a:ext cx="1097280" cy="87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92" y="851296"/>
            <a:ext cx="5715000" cy="414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05400" y="1885950"/>
            <a:ext cx="914400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strong</a:t>
            </a:r>
          </a:p>
          <a:p>
            <a:pPr marL="45720" indent="0">
              <a:buNone/>
            </a:pPr>
            <a:r>
              <a:rPr lang="en-US" dirty="0"/>
              <a:t>SUSY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1BAC4D7-590C-44F4-8B04-6B0F801A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92015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23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7ECE6A0-7D67-4813-8370-34C8FCC0DFEB}"/>
              </a:ext>
            </a:extLst>
          </p:cNvPr>
          <p:cNvSpPr/>
          <p:nvPr/>
        </p:nvSpPr>
        <p:spPr>
          <a:xfrm>
            <a:off x="-4763" y="-7978"/>
            <a:ext cx="72971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SUSY Searches: The name of the game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C45ED686-A425-4A56-A8F5-51F3A7B74695}"/>
              </a:ext>
            </a:extLst>
          </p:cNvPr>
          <p:cNvSpPr/>
          <p:nvPr/>
        </p:nvSpPr>
        <p:spPr>
          <a:xfrm>
            <a:off x="2801389" y="1180407"/>
            <a:ext cx="3640975" cy="3275215"/>
          </a:xfrm>
          <a:custGeom>
            <a:avLst/>
            <a:gdLst>
              <a:gd name="connsiteX0" fmla="*/ 3624349 w 3640975"/>
              <a:gd name="connsiteY0" fmla="*/ 0 h 3275215"/>
              <a:gd name="connsiteX1" fmla="*/ 0 w 3640975"/>
              <a:gd name="connsiteY1" fmla="*/ 8313 h 3275215"/>
              <a:gd name="connsiteX2" fmla="*/ 656706 w 3640975"/>
              <a:gd name="connsiteY2" fmla="*/ 1221971 h 3275215"/>
              <a:gd name="connsiteX3" fmla="*/ 1429789 w 3640975"/>
              <a:gd name="connsiteY3" fmla="*/ 2286000 h 3275215"/>
              <a:gd name="connsiteX4" fmla="*/ 2219498 w 3640975"/>
              <a:gd name="connsiteY4" fmla="*/ 3258589 h 3275215"/>
              <a:gd name="connsiteX5" fmla="*/ 3640975 w 3640975"/>
              <a:gd name="connsiteY5" fmla="*/ 3275215 h 3275215"/>
              <a:gd name="connsiteX6" fmla="*/ 3624349 w 3640975"/>
              <a:gd name="connsiteY6" fmla="*/ 0 h 327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0975" h="3275215">
                <a:moveTo>
                  <a:pt x="3624349" y="0"/>
                </a:moveTo>
                <a:lnTo>
                  <a:pt x="0" y="8313"/>
                </a:lnTo>
                <a:lnTo>
                  <a:pt x="656706" y="1221971"/>
                </a:lnTo>
                <a:lnTo>
                  <a:pt x="1429789" y="2286000"/>
                </a:lnTo>
                <a:lnTo>
                  <a:pt x="2219498" y="3258589"/>
                </a:lnTo>
                <a:lnTo>
                  <a:pt x="3640975" y="3275215"/>
                </a:lnTo>
                <a:lnTo>
                  <a:pt x="3624349" y="0"/>
                </a:lnTo>
                <a:close/>
              </a:path>
            </a:pathLst>
          </a:custGeom>
          <a:solidFill>
            <a:srgbClr val="F6A2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8CDFE7-A912-4CD7-9AB7-E4E732F8CCC0}"/>
              </a:ext>
            </a:extLst>
          </p:cNvPr>
          <p:cNvSpPr txBox="1">
            <a:spLocks/>
          </p:cNvSpPr>
          <p:nvPr/>
        </p:nvSpPr>
        <p:spPr>
          <a:xfrm>
            <a:off x="2142608" y="3257550"/>
            <a:ext cx="762000" cy="60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Georgia" pitchFamily="18" charset="0"/>
              <a:buNone/>
            </a:pPr>
            <a:r>
              <a:rPr lang="en-US" dirty="0" err="1"/>
              <a:t>Ewk</a:t>
            </a:r>
            <a:endParaRPr lang="en-US" dirty="0"/>
          </a:p>
          <a:p>
            <a:pPr marL="45720" indent="0" algn="ctr">
              <a:buFont typeface="Georgia" pitchFamily="18" charset="0"/>
              <a:buNone/>
            </a:pPr>
            <a:r>
              <a:rPr lang="en-US" dirty="0"/>
              <a:t>SUSY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D2F2DA-2394-490E-89DB-12C61033A1D0}"/>
              </a:ext>
            </a:extLst>
          </p:cNvPr>
          <p:cNvSpPr txBox="1">
            <a:spLocks/>
          </p:cNvSpPr>
          <p:nvPr/>
        </p:nvSpPr>
        <p:spPr>
          <a:xfrm>
            <a:off x="5079768" y="1849990"/>
            <a:ext cx="940031" cy="645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Georgia" pitchFamily="18" charset="0"/>
              <a:buNone/>
            </a:pPr>
            <a:r>
              <a:rPr lang="en-US" dirty="0"/>
              <a:t>Strong</a:t>
            </a:r>
          </a:p>
          <a:p>
            <a:pPr marL="45720" indent="0" algn="ctr">
              <a:buFont typeface="Georgia" pitchFamily="18" charset="0"/>
              <a:buNone/>
            </a:pPr>
            <a:r>
              <a:rPr lang="en-US" dirty="0"/>
              <a:t>SUSY</a:t>
            </a:r>
          </a:p>
        </p:txBody>
      </p:sp>
    </p:spTree>
    <p:extLst>
      <p:ext uri="{BB962C8B-B14F-4D97-AF65-F5344CB8AC3E}">
        <p14:creationId xmlns:p14="http://schemas.microsoft.com/office/powerpoint/2010/main" val="40750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17813E-34E9-4737-A20D-141C360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24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C773A3-3248-4BF6-94A7-68D6FA5B57B3}"/>
              </a:ext>
            </a:extLst>
          </p:cNvPr>
          <p:cNvSpPr/>
          <p:nvPr/>
        </p:nvSpPr>
        <p:spPr>
          <a:xfrm>
            <a:off x="304800" y="30956"/>
            <a:ext cx="40861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Multilepton Searches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601D5FB-EA1D-4336-A247-0F6A8164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573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6CA84E3-B39E-4581-A522-852F1DA3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6573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3275A5E-5783-4E1C-84DD-3A467EE3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573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5C1A5E4-26FE-4D0D-80C4-A9C0B53F4A76}"/>
              </a:ext>
            </a:extLst>
          </p:cNvPr>
          <p:cNvSpPr/>
          <p:nvPr/>
        </p:nvSpPr>
        <p:spPr>
          <a:xfrm>
            <a:off x="1172278" y="3986460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</a:t>
            </a:r>
            <a:r>
              <a:rPr lang="en-US" dirty="0"/>
              <a:t>-</a:t>
            </a:r>
            <a:r>
              <a:rPr lang="en-US" b="1" dirty="0"/>
              <a:t>P</a:t>
            </a:r>
            <a:r>
              <a:rPr lang="en-US" dirty="0"/>
              <a:t>arity </a:t>
            </a:r>
            <a:r>
              <a:rPr lang="en-US" b="1" dirty="0"/>
              <a:t>V</a:t>
            </a:r>
            <a:r>
              <a:rPr lang="en-US" dirty="0"/>
              <a:t>iolating scenarios with </a:t>
            </a:r>
            <a:r>
              <a:rPr lang="en-US" i="1" dirty="0" err="1"/>
              <a:t>λ</a:t>
            </a:r>
            <a:r>
              <a:rPr lang="en-US" i="1" baseline="-25000" dirty="0" err="1"/>
              <a:t>ijk</a:t>
            </a:r>
            <a:r>
              <a:rPr lang="en-US" dirty="0"/>
              <a:t> Yukawa couplings</a:t>
            </a:r>
          </a:p>
          <a:p>
            <a:r>
              <a:rPr lang="en-US" dirty="0"/>
              <a:t>L = Lepton SU(2)-doublet super-field</a:t>
            </a:r>
          </a:p>
          <a:p>
            <a:r>
              <a:rPr lang="en-US" dirty="0"/>
              <a:t>E = Lepton singlet super-field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1377CE7-BF26-4338-B32D-143B9BA14DB3}"/>
              </a:ext>
            </a:extLst>
          </p:cNvPr>
          <p:cNvSpPr/>
          <p:nvPr/>
        </p:nvSpPr>
        <p:spPr>
          <a:xfrm>
            <a:off x="6535624" y="3623091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LLE</a:t>
            </a:r>
            <a:r>
              <a:rPr lang="en-US" i="1" baseline="-25000" dirty="0"/>
              <a:t>12k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 e,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µ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609A58E-2B8A-4FDC-8BE0-F35D7FB77680}"/>
              </a:ext>
            </a:extLst>
          </p:cNvPr>
          <p:cNvSpPr/>
          <p:nvPr/>
        </p:nvSpPr>
        <p:spPr>
          <a:xfrm>
            <a:off x="6554674" y="4294108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LLE</a:t>
            </a:r>
            <a:r>
              <a:rPr lang="en-US" i="1" baseline="-25000" dirty="0"/>
              <a:t>i33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Symbol" panose="05050102010706020507" pitchFamily="18" charset="2"/>
              </a:rPr>
              <a:t>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31928BAB-5EC5-4085-BB77-BA5FD7D41C6E}"/>
              </a:ext>
            </a:extLst>
          </p:cNvPr>
          <p:cNvSpPr/>
          <p:nvPr/>
        </p:nvSpPr>
        <p:spPr>
          <a:xfrm>
            <a:off x="6371824" y="3867150"/>
            <a:ext cx="163800" cy="609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5D75BEC-AE3D-4545-A55F-522B4C6F9F08}"/>
              </a:ext>
            </a:extLst>
          </p:cNvPr>
          <p:cNvSpPr txBox="1"/>
          <p:nvPr/>
        </p:nvSpPr>
        <p:spPr>
          <a:xfrm>
            <a:off x="1584960" y="3094280"/>
            <a:ext cx="9144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Wino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A2F6E9-FF8A-4406-961D-C95ABCBD54C0}"/>
              </a:ext>
            </a:extLst>
          </p:cNvPr>
          <p:cNvSpPr txBox="1"/>
          <p:nvPr/>
        </p:nvSpPr>
        <p:spPr>
          <a:xfrm>
            <a:off x="4061460" y="3121040"/>
            <a:ext cx="9144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Slepton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BF4E146-5187-47DA-AD21-CB2E89489D5A}"/>
              </a:ext>
            </a:extLst>
          </p:cNvPr>
          <p:cNvSpPr txBox="1"/>
          <p:nvPr/>
        </p:nvSpPr>
        <p:spPr>
          <a:xfrm>
            <a:off x="6537960" y="3125686"/>
            <a:ext cx="9144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Gluino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92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5715000" y="3753564"/>
            <a:ext cx="1925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/>
          <p:cNvCxnSpPr/>
          <p:nvPr/>
        </p:nvCxnSpPr>
        <p:spPr>
          <a:xfrm>
            <a:off x="5694411" y="1694735"/>
            <a:ext cx="1925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5957"/>
            <a:ext cx="2743200" cy="182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3181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4" y="2515757"/>
            <a:ext cx="274320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51764" y="895350"/>
            <a:ext cx="1447800" cy="74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1276350"/>
            <a:ext cx="1447800" cy="74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1657350"/>
            <a:ext cx="1447800" cy="74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43600" y="3716179"/>
            <a:ext cx="1447800" cy="74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1" idx="2"/>
            <a:endCxn id="12" idx="0"/>
          </p:cNvCxnSpPr>
          <p:nvPr/>
        </p:nvCxnSpPr>
        <p:spPr>
          <a:xfrm>
            <a:off x="6667500" y="1732121"/>
            <a:ext cx="0" cy="1984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10400" y="970121"/>
            <a:ext cx="0" cy="687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38207" y="1351121"/>
            <a:ext cx="0" cy="306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500" y="97012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54536" y="1351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W*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8918" y="113446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μ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040754" y="819151"/>
            <a:ext cx="0" cy="99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97458" y="3168134"/>
            <a:ext cx="1355371" cy="3077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Hard-</a:t>
            </a:r>
            <a:r>
              <a:rPr lang="en-US" sz="1400" dirty="0" err="1"/>
              <a:t>p</a:t>
            </a:r>
            <a:r>
              <a:rPr lang="en-US" sz="1400" baseline="-25000" dirty="0" err="1"/>
              <a:t>T</a:t>
            </a:r>
            <a:r>
              <a:rPr lang="en-US" sz="1400" dirty="0"/>
              <a:t> leptons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35481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Z/h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43400" y="2016654"/>
            <a:ext cx="1273105" cy="3077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Soft-</a:t>
            </a:r>
            <a:r>
              <a:rPr lang="en-US" sz="1400" dirty="0" err="1"/>
              <a:t>p</a:t>
            </a:r>
            <a:r>
              <a:rPr lang="en-US" sz="1400" baseline="-25000" dirty="0" err="1"/>
              <a:t>T</a:t>
            </a:r>
            <a:r>
              <a:rPr lang="en-US" sz="1400" dirty="0"/>
              <a:t> leptons</a:t>
            </a:r>
          </a:p>
        </p:txBody>
      </p:sp>
      <p:cxnSp>
        <p:nvCxnSpPr>
          <p:cNvPr id="29" name="Elbow Connector 28"/>
          <p:cNvCxnSpPr>
            <a:endCxn id="31" idx="0"/>
          </p:cNvCxnSpPr>
          <p:nvPr/>
        </p:nvCxnSpPr>
        <p:spPr>
          <a:xfrm rot="10800000" flipV="1">
            <a:off x="4979954" y="1339452"/>
            <a:ext cx="836283" cy="67720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27" idx="0"/>
          </p:cNvCxnSpPr>
          <p:nvPr/>
        </p:nvCxnSpPr>
        <p:spPr>
          <a:xfrm rot="10800000" flipV="1">
            <a:off x="4975144" y="2539484"/>
            <a:ext cx="1120856" cy="6286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67" y="3588663"/>
            <a:ext cx="20574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1557575"/>
            <a:ext cx="226193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1176575"/>
            <a:ext cx="269507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795575"/>
            <a:ext cx="27432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49108" y="4246721"/>
            <a:ext cx="496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</a:t>
            </a:r>
            <a:r>
              <a:rPr lang="en-US" dirty="0"/>
              <a:t>eneral </a:t>
            </a:r>
            <a:r>
              <a:rPr lang="en-US" b="1" dirty="0"/>
              <a:t>G</a:t>
            </a:r>
            <a:r>
              <a:rPr lang="en-US" dirty="0"/>
              <a:t>auge-</a:t>
            </a:r>
            <a:r>
              <a:rPr lang="en-US" b="1" dirty="0"/>
              <a:t>M</a:t>
            </a:r>
            <a:r>
              <a:rPr lang="en-US" dirty="0"/>
              <a:t>ediated Supersymmetry breaking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13491" y="1892483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Higgsino</a:t>
            </a:r>
            <a:r>
              <a:rPr lang="en-US" dirty="0"/>
              <a:t> triplet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25</a:t>
            </a:fld>
            <a:endParaRPr lang="en-US"/>
          </a:p>
        </p:txBody>
      </p:sp>
      <p:cxnSp>
        <p:nvCxnSpPr>
          <p:cNvPr id="32" name="Straight Connector 8">
            <a:extLst>
              <a:ext uri="{FF2B5EF4-FFF2-40B4-BE49-F238E27FC236}">
                <a16:creationId xmlns:a16="http://schemas.microsoft.com/office/drawing/2014/main" id="{3CFF91A6-7212-46C5-8362-E3DC333755E5}"/>
              </a:ext>
            </a:extLst>
          </p:cNvPr>
          <p:cNvCxnSpPr/>
          <p:nvPr/>
        </p:nvCxnSpPr>
        <p:spPr>
          <a:xfrm>
            <a:off x="2286000" y="285750"/>
            <a:ext cx="0" cy="46520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">
            <a:extLst>
              <a:ext uri="{FF2B5EF4-FFF2-40B4-BE49-F238E27FC236}">
                <a16:creationId xmlns:a16="http://schemas.microsoft.com/office/drawing/2014/main" id="{7E51AF7B-D3F3-4902-B4D5-AFEC2A190F8B}"/>
              </a:ext>
            </a:extLst>
          </p:cNvPr>
          <p:cNvSpPr txBox="1"/>
          <p:nvPr/>
        </p:nvSpPr>
        <p:spPr>
          <a:xfrm>
            <a:off x="2445622" y="440055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On-shell</a:t>
            </a:r>
          </a:p>
          <a:p>
            <a:pPr algn="ctr"/>
            <a:r>
              <a:rPr lang="en-US" sz="1600" dirty="0"/>
              <a:t>Z/h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0F28B4FB-52CE-4BDE-8E84-C513487C8D0A}"/>
              </a:ext>
            </a:extLst>
          </p:cNvPr>
          <p:cNvSpPr txBox="1"/>
          <p:nvPr/>
        </p:nvSpPr>
        <p:spPr>
          <a:xfrm>
            <a:off x="838200" y="4400550"/>
            <a:ext cx="1318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Off-shell</a:t>
            </a:r>
          </a:p>
          <a:p>
            <a:pPr algn="ctr"/>
            <a:r>
              <a:rPr lang="en-US" sz="1600" dirty="0"/>
              <a:t>gauge bosons</a:t>
            </a:r>
          </a:p>
        </p:txBody>
      </p:sp>
    </p:spTree>
    <p:extLst>
      <p:ext uri="{BB962C8B-B14F-4D97-AF65-F5344CB8AC3E}">
        <p14:creationId xmlns:p14="http://schemas.microsoft.com/office/powerpoint/2010/main" val="26154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>
            <a:extLst>
              <a:ext uri="{FF2B5EF4-FFF2-40B4-BE49-F238E27FC236}">
                <a16:creationId xmlns:a16="http://schemas.microsoft.com/office/drawing/2014/main" id="{C2978D23-064B-4431-9A52-F399F94CCBD6}"/>
              </a:ext>
            </a:extLst>
          </p:cNvPr>
          <p:cNvSpPr txBox="1"/>
          <p:nvPr/>
        </p:nvSpPr>
        <p:spPr>
          <a:xfrm>
            <a:off x="4311190" y="1339553"/>
            <a:ext cx="83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eff</a:t>
            </a:r>
            <a:endParaRPr lang="de-DE" baseline="-25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3304BE-3849-492A-A06B-4BDD55E7B560}"/>
              </a:ext>
            </a:extLst>
          </p:cNvPr>
          <p:cNvSpPr txBox="1"/>
          <p:nvPr/>
        </p:nvSpPr>
        <p:spPr>
          <a:xfrm>
            <a:off x="3097826" y="2526290"/>
            <a:ext cx="83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5CB722AF-71AE-426C-B0F1-424F417C067D}"/>
              </a:ext>
            </a:extLst>
          </p:cNvPr>
          <p:cNvSpPr/>
          <p:nvPr/>
        </p:nvSpPr>
        <p:spPr>
          <a:xfrm>
            <a:off x="2814548" y="2568542"/>
            <a:ext cx="2057358" cy="1082151"/>
          </a:xfrm>
          <a:prstGeom prst="cube">
            <a:avLst>
              <a:gd name="adj" fmla="val 29261"/>
            </a:avLst>
          </a:prstGeom>
          <a:solidFill>
            <a:schemeClr val="accent2">
              <a:lumMod val="40000"/>
              <a:lumOff val="6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DA72834-8467-4C08-AFF5-ED8553CB12DA}"/>
              </a:ext>
            </a:extLst>
          </p:cNvPr>
          <p:cNvSpPr txBox="1"/>
          <p:nvPr/>
        </p:nvSpPr>
        <p:spPr>
          <a:xfrm>
            <a:off x="2614456" y="3215379"/>
            <a:ext cx="83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ABCD59-CA5E-435D-B91B-8D3B071F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26</a:t>
            </a:fld>
            <a:endParaRPr lang="en-US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705154B-2C91-4EAE-85E6-68D1A194A060}"/>
              </a:ext>
            </a:extLst>
          </p:cNvPr>
          <p:cNvGrpSpPr/>
          <p:nvPr/>
        </p:nvGrpSpPr>
        <p:grpSpPr>
          <a:xfrm>
            <a:off x="2502557" y="1056178"/>
            <a:ext cx="4953000" cy="2895600"/>
            <a:chOff x="2502557" y="1056178"/>
            <a:chExt cx="4953000" cy="2895600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A5632FA-0335-48C3-A241-D66DBAA020A1}"/>
                </a:ext>
              </a:extLst>
            </p:cNvPr>
            <p:cNvCxnSpPr>
              <a:cxnSpLocks/>
            </p:cNvCxnSpPr>
            <p:nvPr/>
          </p:nvCxnSpPr>
          <p:spPr>
            <a:xfrm>
              <a:off x="2502557" y="3951778"/>
              <a:ext cx="4953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D7B14869-866D-4AA3-A609-2CCC1D457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671" y="1510644"/>
              <a:ext cx="2359907" cy="2416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38A93F4-007C-4197-961D-683FB3970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57" y="1056178"/>
              <a:ext cx="0" cy="289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394CDDB5-A52B-4461-B1D2-E0CD43613D31}"/>
              </a:ext>
            </a:extLst>
          </p:cNvPr>
          <p:cNvSpPr txBox="1"/>
          <p:nvPr/>
        </p:nvSpPr>
        <p:spPr>
          <a:xfrm>
            <a:off x="6703080" y="3990517"/>
            <a:ext cx="83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T</a:t>
            </a:r>
            <a:r>
              <a:rPr lang="en-US" baseline="30000" dirty="0" err="1"/>
              <a:t>miss</a:t>
            </a:r>
            <a:endParaRPr lang="de-DE" baseline="30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C9E26B9-9D2C-4DD1-B63A-080853F74ECC}"/>
              </a:ext>
            </a:extLst>
          </p:cNvPr>
          <p:cNvSpPr txBox="1"/>
          <p:nvPr/>
        </p:nvSpPr>
        <p:spPr>
          <a:xfrm>
            <a:off x="1892957" y="1058558"/>
            <a:ext cx="58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taus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B24C58E-E52B-4ED2-BE73-EE6D194869D1}"/>
              </a:ext>
            </a:extLst>
          </p:cNvPr>
          <p:cNvSpPr txBox="1"/>
          <p:nvPr/>
        </p:nvSpPr>
        <p:spPr>
          <a:xfrm>
            <a:off x="1473860" y="3338490"/>
            <a:ext cx="83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4l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+ 0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  <a:sym typeface="Symbol" panose="05050102010706020507" pitchFamily="18" charset="2"/>
              </a:rPr>
              <a:t></a:t>
            </a:r>
            <a:endParaRPr lang="de-DE" dirty="0">
              <a:solidFill>
                <a:schemeClr val="bg1">
                  <a:lumMod val="50000"/>
                </a:schemeClr>
              </a:solidFill>
              <a:latin typeface="DINPro" panose="020B0504020101020102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25AEE15-2599-4BB4-B2E6-A3510AB7FBC2}"/>
              </a:ext>
            </a:extLst>
          </p:cNvPr>
          <p:cNvSpPr txBox="1"/>
          <p:nvPr/>
        </p:nvSpPr>
        <p:spPr>
          <a:xfrm>
            <a:off x="1459531" y="2500294"/>
            <a:ext cx="83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3l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+ 1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  <a:sym typeface="Symbol" panose="05050102010706020507" pitchFamily="18" charset="2"/>
              </a:rPr>
              <a:t></a:t>
            </a:r>
            <a:endParaRPr lang="de-DE" dirty="0">
              <a:solidFill>
                <a:schemeClr val="bg1">
                  <a:lumMod val="50000"/>
                </a:schemeClr>
              </a:solidFill>
              <a:latin typeface="DINPro" panose="020B0504020101020102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C64A55B-4D3B-4F1C-9A19-00BB1502F0C2}"/>
              </a:ext>
            </a:extLst>
          </p:cNvPr>
          <p:cNvSpPr txBox="1"/>
          <p:nvPr/>
        </p:nvSpPr>
        <p:spPr>
          <a:xfrm>
            <a:off x="1473778" y="1680065"/>
            <a:ext cx="83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2l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rPr>
              <a:t>+ 2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  <a:sym typeface="Symbol" panose="05050102010706020507" pitchFamily="18" charset="2"/>
              </a:rPr>
              <a:t></a:t>
            </a:r>
            <a:endParaRPr lang="de-DE" dirty="0">
              <a:solidFill>
                <a:schemeClr val="bg1">
                  <a:lumMod val="50000"/>
                </a:schemeClr>
              </a:solidFill>
              <a:latin typeface="DINPro" panose="020B0504020101020102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A5C2648-7D48-4BFB-B952-7FEEFCB97D51}"/>
              </a:ext>
            </a:extLst>
          </p:cNvPr>
          <p:cNvSpPr txBox="1"/>
          <p:nvPr/>
        </p:nvSpPr>
        <p:spPr>
          <a:xfrm>
            <a:off x="4793320" y="4060093"/>
            <a:ext cx="83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F177670-DEB5-4F21-9318-5D842966E331}"/>
              </a:ext>
            </a:extLst>
          </p:cNvPr>
          <p:cNvSpPr txBox="1"/>
          <p:nvPr/>
        </p:nvSpPr>
        <p:spPr>
          <a:xfrm>
            <a:off x="3112114" y="4052072"/>
            <a:ext cx="609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5B4D9D3-F479-4F4D-853F-3520580E2465}"/>
              </a:ext>
            </a:extLst>
          </p:cNvPr>
          <p:cNvSpPr/>
          <p:nvPr/>
        </p:nvSpPr>
        <p:spPr>
          <a:xfrm>
            <a:off x="2502516" y="2882625"/>
            <a:ext cx="2057358" cy="1082151"/>
          </a:xfrm>
          <a:prstGeom prst="cube">
            <a:avLst>
              <a:gd name="adj" fmla="val 29261"/>
            </a:avLst>
          </a:prstGeom>
          <a:solidFill>
            <a:srgbClr val="F6A21D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9CAA13C6-0483-4F41-BCCF-155D5B9D122D}"/>
              </a:ext>
            </a:extLst>
          </p:cNvPr>
          <p:cNvSpPr/>
          <p:nvPr/>
        </p:nvSpPr>
        <p:spPr>
          <a:xfrm>
            <a:off x="2514642" y="2120231"/>
            <a:ext cx="2057358" cy="1082151"/>
          </a:xfrm>
          <a:prstGeom prst="cube">
            <a:avLst>
              <a:gd name="adj" fmla="val 29261"/>
            </a:avLst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AF4E490-E123-4F40-B7C4-6D2BDC9C7C20}"/>
              </a:ext>
            </a:extLst>
          </p:cNvPr>
          <p:cNvSpPr/>
          <p:nvPr/>
        </p:nvSpPr>
        <p:spPr>
          <a:xfrm>
            <a:off x="2514642" y="1352550"/>
            <a:ext cx="2057358" cy="1082151"/>
          </a:xfrm>
          <a:prstGeom prst="cube">
            <a:avLst>
              <a:gd name="adj" fmla="val 29261"/>
            </a:avLst>
          </a:prstGeom>
          <a:solidFill>
            <a:srgbClr val="00B0F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28F2195D-9A3F-44E7-8EA8-A6F35F978450}"/>
              </a:ext>
            </a:extLst>
          </p:cNvPr>
          <p:cNvSpPr/>
          <p:nvPr/>
        </p:nvSpPr>
        <p:spPr>
          <a:xfrm>
            <a:off x="4239685" y="2882625"/>
            <a:ext cx="2057358" cy="1082151"/>
          </a:xfrm>
          <a:prstGeom prst="cube">
            <a:avLst>
              <a:gd name="adj" fmla="val 29261"/>
            </a:avLst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78164ED-0B7B-4F81-B695-56F965B0A67E}"/>
                  </a:ext>
                </a:extLst>
              </p:cNvPr>
              <p:cNvSpPr txBox="1"/>
              <p:nvPr/>
            </p:nvSpPr>
            <p:spPr>
              <a:xfrm>
                <a:off x="7239000" y="2751687"/>
                <a:ext cx="1188719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GGM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78164ED-0B7B-4F81-B695-56F965B0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751687"/>
                <a:ext cx="1188719" cy="381643"/>
              </a:xfrm>
              <a:prstGeom prst="rect">
                <a:avLst/>
              </a:prstGeom>
              <a:blipFill>
                <a:blip r:embed="rId3"/>
                <a:stretch>
                  <a:fillRect l="-4639" t="-4762" b="-238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31FDDA07-D338-4490-9123-2A9DC867E80B}"/>
              </a:ext>
            </a:extLst>
          </p:cNvPr>
          <p:cNvSpPr txBox="1"/>
          <p:nvPr/>
        </p:nvSpPr>
        <p:spPr>
          <a:xfrm>
            <a:off x="851935" y="2903693"/>
            <a:ext cx="1188719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RPV</a:t>
            </a: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C73B1B-182C-499D-AD16-FDFE6A4CF796}"/>
              </a:ext>
            </a:extLst>
          </p:cNvPr>
          <p:cNvGrpSpPr/>
          <p:nvPr/>
        </p:nvGrpSpPr>
        <p:grpSpPr>
          <a:xfrm>
            <a:off x="497477" y="2794270"/>
            <a:ext cx="919161" cy="537356"/>
            <a:chOff x="2502557" y="1056178"/>
            <a:chExt cx="4953000" cy="2895600"/>
          </a:xfrm>
        </p:grpSpPr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4E2FC86C-C5BA-413D-B83E-FE4ED65726A2}"/>
                </a:ext>
              </a:extLst>
            </p:cNvPr>
            <p:cNvCxnSpPr>
              <a:cxnSpLocks/>
            </p:cNvCxnSpPr>
            <p:nvPr/>
          </p:nvCxnSpPr>
          <p:spPr>
            <a:xfrm>
              <a:off x="2502557" y="3951778"/>
              <a:ext cx="495300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0B5A524-6371-4C04-AED3-15424A709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671" y="1510644"/>
              <a:ext cx="2359907" cy="24168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8BD8921D-3C92-4908-9880-49EAE7C38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57" y="1056178"/>
              <a:ext cx="0" cy="28956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BE25DC0-0008-4B9D-ADDA-4470635BBFE8}"/>
              </a:ext>
            </a:extLst>
          </p:cNvPr>
          <p:cNvGrpSpPr/>
          <p:nvPr/>
        </p:nvGrpSpPr>
        <p:grpSpPr>
          <a:xfrm>
            <a:off x="6995976" y="2595974"/>
            <a:ext cx="919161" cy="537356"/>
            <a:chOff x="2502557" y="1056178"/>
            <a:chExt cx="4953000" cy="2895600"/>
          </a:xfrm>
        </p:grpSpPr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1FD9545-4FA0-4498-9686-DFEC049CFCAA}"/>
                </a:ext>
              </a:extLst>
            </p:cNvPr>
            <p:cNvCxnSpPr>
              <a:cxnSpLocks/>
            </p:cNvCxnSpPr>
            <p:nvPr/>
          </p:nvCxnSpPr>
          <p:spPr>
            <a:xfrm>
              <a:off x="2502557" y="3951778"/>
              <a:ext cx="4953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24E3F506-EAFC-4CDA-A908-7072E3910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671" y="1510644"/>
              <a:ext cx="2359907" cy="24168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96152DE-B74C-4069-91E5-DB645B055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57" y="1056178"/>
              <a:ext cx="0" cy="289560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hteck 64">
            <a:extLst>
              <a:ext uri="{FF2B5EF4-FFF2-40B4-BE49-F238E27FC236}">
                <a16:creationId xmlns:a16="http://schemas.microsoft.com/office/drawing/2014/main" id="{5EAA8474-6B11-451C-B5D3-16377B6840FD}"/>
              </a:ext>
            </a:extLst>
          </p:cNvPr>
          <p:cNvSpPr/>
          <p:nvPr/>
        </p:nvSpPr>
        <p:spPr>
          <a:xfrm>
            <a:off x="0" y="67936"/>
            <a:ext cx="5760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Event Categorization Strategy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79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6BCF2D-4698-45E7-88C8-C3541F9B8B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E21BBE-1539-4F7E-9D2E-510C81E4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7683BA6-4A9B-49FC-B47E-79B5BCB6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187317"/>
            <a:ext cx="3826982" cy="276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541ED2-26C4-4C3D-B2FA-BB877ACE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1324" y="1215539"/>
            <a:ext cx="3825476" cy="2756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2A1EC1-6924-4288-80F7-D6C63C6CFAD8}"/>
              </a:ext>
            </a:extLst>
          </p:cNvPr>
          <p:cNvSpPr/>
          <p:nvPr/>
        </p:nvSpPr>
        <p:spPr>
          <a:xfrm>
            <a:off x="6248400" y="3868152"/>
            <a:ext cx="1479213" cy="6633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RPV Wino NLSP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7">
                <a:extLst>
                  <a:ext uri="{FF2B5EF4-FFF2-40B4-BE49-F238E27FC236}">
                    <a16:creationId xmlns:a16="http://schemas.microsoft.com/office/drawing/2014/main" id="{2C5C68B4-BE73-4346-9C3A-69294212E40C}"/>
                  </a:ext>
                </a:extLst>
              </p:cNvPr>
              <p:cNvSpPr/>
              <p:nvPr/>
            </p:nvSpPr>
            <p:spPr>
              <a:xfrm>
                <a:off x="2015101" y="3859963"/>
                <a:ext cx="1139191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RPV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NLSP</a:t>
                </a:r>
              </a:p>
            </p:txBody>
          </p:sp>
        </mc:Choice>
        <mc:Fallback xmlns="">
          <p:sp>
            <p:nvSpPr>
              <p:cNvPr id="8" name="Rectangle 17">
                <a:extLst>
                  <a:ext uri="{FF2B5EF4-FFF2-40B4-BE49-F238E27FC236}">
                    <a16:creationId xmlns:a16="http://schemas.microsoft.com/office/drawing/2014/main" id="{2C5C68B4-BE73-4346-9C3A-69294212E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01" y="3859963"/>
                <a:ext cx="1139191" cy="646331"/>
              </a:xfrm>
              <a:prstGeom prst="rect">
                <a:avLst/>
              </a:prstGeom>
              <a:blipFill>
                <a:blip r:embed="rId5"/>
                <a:stretch>
                  <a:fillRect t="-4673" r="-3209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3FD6D0AA-BAA9-4E92-A1C3-E17B78CB8C49}"/>
              </a:ext>
            </a:extLst>
          </p:cNvPr>
          <p:cNvSpPr/>
          <p:nvPr/>
        </p:nvSpPr>
        <p:spPr>
          <a:xfrm>
            <a:off x="362614" y="57150"/>
            <a:ext cx="22220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RPV Limits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98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287462"/>
            <a:ext cx="2981354" cy="256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Up Arrow 3"/>
          <p:cNvSpPr/>
          <p:nvPr/>
        </p:nvSpPr>
        <p:spPr>
          <a:xfrm>
            <a:off x="8493238" y="1056141"/>
            <a:ext cx="381000" cy="838200"/>
          </a:xfrm>
          <a:prstGeom prst="upArrow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flipV="1">
            <a:off x="8479631" y="3418341"/>
            <a:ext cx="381000" cy="83820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98038" y="1475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8038" y="35824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657" y="960447"/>
            <a:ext cx="1564381" cy="128409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rgbClr val="00B0F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39" y="3218974"/>
            <a:ext cx="1676400" cy="1114107"/>
          </a:xfrm>
          <a:prstGeom prst="rect">
            <a:avLst/>
          </a:prstGeom>
          <a:ln w="38100">
            <a:solidFill>
              <a:srgbClr val="FF9966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A23976B-E9F9-4967-8B68-E7116991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694" y="1267022"/>
            <a:ext cx="2677350" cy="256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DAE03DB-A318-47D1-9950-9AC383F54E25}"/>
              </a:ext>
            </a:extLst>
          </p:cNvPr>
          <p:cNvSpPr/>
          <p:nvPr/>
        </p:nvSpPr>
        <p:spPr>
          <a:xfrm>
            <a:off x="237580" y="57150"/>
            <a:ext cx="24721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GGM Limits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15A687F-0319-4005-9415-3F760A13E137}"/>
              </a:ext>
            </a:extLst>
          </p:cNvPr>
          <p:cNvCxnSpPr>
            <a:stCxn id="1027" idx="3"/>
          </p:cNvCxnSpPr>
          <p:nvPr/>
        </p:nvCxnSpPr>
        <p:spPr>
          <a:xfrm flipV="1">
            <a:off x="5064239" y="3268662"/>
            <a:ext cx="838199" cy="50736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D73B3B5-1249-4B47-9BC5-A9766FE88A58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4988038" y="1602496"/>
            <a:ext cx="1600200" cy="242077"/>
          </a:xfrm>
          <a:prstGeom prst="line">
            <a:avLst/>
          </a:prstGeom>
          <a:ln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9C05E7A-F4CB-4076-B9FC-6EDC31A55B83}"/>
              </a:ext>
            </a:extLst>
          </p:cNvPr>
          <p:cNvCxnSpPr>
            <a:cxnSpLocks/>
            <a:stCxn id="1027" idx="1"/>
            <a:endCxn id="10" idx="3"/>
          </p:cNvCxnSpPr>
          <p:nvPr/>
        </p:nvCxnSpPr>
        <p:spPr>
          <a:xfrm flipH="1" flipV="1">
            <a:off x="2904044" y="2551310"/>
            <a:ext cx="483795" cy="1224718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0A50C6B-B741-4222-A146-6862DCC6FF46}"/>
              </a:ext>
            </a:extLst>
          </p:cNvPr>
          <p:cNvSpPr/>
          <p:nvPr/>
        </p:nvSpPr>
        <p:spPr>
          <a:xfrm>
            <a:off x="609600" y="4664718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7" action="ppaction://hlinksldjump"/>
              </a:rPr>
              <a:t>MultiLep</a:t>
            </a:r>
            <a:r>
              <a:rPr lang="en-US" dirty="0">
                <a:hlinkClick r:id="rId7" action="ppaction://hlinksldjump"/>
              </a:rPr>
              <a:t> </a:t>
            </a:r>
            <a:r>
              <a:rPr lang="de-DE" dirty="0">
                <a:hlinkClick r:id="rId7" action="ppaction://hlinksldjump"/>
              </a:rPr>
              <a:t>🔗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 1">
                <a:extLst>
                  <a:ext uri="{FF2B5EF4-FFF2-40B4-BE49-F238E27FC236}">
                    <a16:creationId xmlns:a16="http://schemas.microsoft.com/office/drawing/2014/main" id="{BD6E0A66-20D2-4083-B4E4-99A1A9606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4667830"/>
                  </p:ext>
                </p:extLst>
              </p:nvPr>
            </p:nvGraphicFramePr>
            <p:xfrm>
              <a:off x="1256912" y="413325"/>
              <a:ext cx="8115688" cy="472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 1">
                <a:extLst>
                  <a:ext uri="{FF2B5EF4-FFF2-40B4-BE49-F238E27FC236}">
                    <a16:creationId xmlns:a16="http://schemas.microsoft.com/office/drawing/2014/main" id="{BD6E0A66-20D2-4083-B4E4-99A1A9606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4667830"/>
                  </p:ext>
                </p:extLst>
              </p:nvPr>
            </p:nvGraphicFramePr>
            <p:xfrm>
              <a:off x="1256912" y="413325"/>
              <a:ext cx="8115688" cy="472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12" y="2114550"/>
            <a:ext cx="2459887" cy="191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29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6AD46D1-B0A0-4FD2-AE68-DF2C633AA3A2}"/>
              </a:ext>
            </a:extLst>
          </p:cNvPr>
          <p:cNvSpPr/>
          <p:nvPr/>
        </p:nvSpPr>
        <p:spPr>
          <a:xfrm>
            <a:off x="228600" y="92541"/>
            <a:ext cx="37665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Searches with </a:t>
            </a:r>
            <a:r>
              <a:rPr lang="en-US" sz="36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taus</a:t>
            </a:r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4205580-E9D9-4ED2-BE01-F47D9D1B1426}"/>
                  </a:ext>
                </a:extLst>
              </p:cNvPr>
              <p:cNvSpPr txBox="1"/>
              <p:nvPr/>
            </p:nvSpPr>
            <p:spPr>
              <a:xfrm>
                <a:off x="685800" y="2495550"/>
                <a:ext cx="2362200" cy="37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de-DE" dirty="0"/>
                  <a:t> coannihilation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4205580-E9D9-4ED2-BE01-F47D9D1B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495550"/>
                <a:ext cx="2362200" cy="374205"/>
              </a:xfrm>
              <a:prstGeom prst="rect">
                <a:avLst/>
              </a:prstGeom>
              <a:blipFill>
                <a:blip r:embed="rId13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0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23D777-5F83-4A16-BE65-474C36881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76" y="1276351"/>
            <a:ext cx="2846070" cy="3031616"/>
          </a:xfrm>
        </p:spPr>
        <p:txBody>
          <a:bodyPr/>
          <a:lstStyle/>
          <a:p>
            <a:r>
              <a:rPr lang="en-US" dirty="0"/>
              <a:t>Max Planck</a:t>
            </a:r>
          </a:p>
          <a:p>
            <a:r>
              <a:rPr lang="en-US" dirty="0"/>
              <a:t>Nobel Price 1918-1919</a:t>
            </a:r>
          </a:p>
          <a:p>
            <a:r>
              <a:rPr lang="en-US" dirty="0"/>
              <a:t>“in recognition of the services he rendered to the advancement of Physics by his discovery of energy quanta.”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B7CCC-5087-49F9-890B-AA015EC3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mage result for nobel prize">
            <a:extLst>
              <a:ext uri="{FF2B5EF4-FFF2-40B4-BE49-F238E27FC236}">
                <a16:creationId xmlns:a16="http://schemas.microsoft.com/office/drawing/2014/main" id="{E282CFFB-0743-4432-BBE2-90FEA5A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71750"/>
            <a:ext cx="2095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B78721-2A03-454A-9C25-CDC415AC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029032"/>
            <a:ext cx="4140518" cy="1752600"/>
          </a:xfrm>
          <a:prstGeom prst="rect">
            <a:avLst/>
          </a:prstGeom>
        </p:spPr>
      </p:pic>
      <p:pic>
        <p:nvPicPr>
          <p:cNvPr id="2052" name="Picture 4" descr="Image result for max planck chauffeur">
            <a:extLst>
              <a:ext uri="{FF2B5EF4-FFF2-40B4-BE49-F238E27FC236}">
                <a16:creationId xmlns:a16="http://schemas.microsoft.com/office/drawing/2014/main" id="{41BA2D1D-4E34-489B-B1C5-7119F793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03773"/>
            <a:ext cx="2838450" cy="16097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9880CF7-EC0E-46A9-8AEE-1C4691E00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24" y="2332297"/>
            <a:ext cx="2276394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1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30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6AD46D1-B0A0-4FD2-AE68-DF2C633AA3A2}"/>
              </a:ext>
            </a:extLst>
          </p:cNvPr>
          <p:cNvSpPr/>
          <p:nvPr/>
        </p:nvSpPr>
        <p:spPr>
          <a:xfrm>
            <a:off x="228600" y="92541"/>
            <a:ext cx="37665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Analysis Strategy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5" name="Textfeld 7174">
                <a:extLst>
                  <a:ext uri="{FF2B5EF4-FFF2-40B4-BE49-F238E27FC236}">
                    <a16:creationId xmlns:a16="http://schemas.microsoft.com/office/drawing/2014/main" id="{3BC3C44F-8A44-4B55-A8F5-06902CF16361}"/>
                  </a:ext>
                </a:extLst>
              </p:cNvPr>
              <p:cNvSpPr txBox="1"/>
              <p:nvPr/>
            </p:nvSpPr>
            <p:spPr>
              <a:xfrm>
                <a:off x="2066064" y="1089466"/>
                <a:ext cx="610359" cy="292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75" name="Textfeld 7174">
                <a:extLst>
                  <a:ext uri="{FF2B5EF4-FFF2-40B4-BE49-F238E27FC236}">
                    <a16:creationId xmlns:a16="http://schemas.microsoft.com/office/drawing/2014/main" id="{3BC3C44F-8A44-4B55-A8F5-06902CF1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64" y="1089466"/>
                <a:ext cx="610359" cy="292131"/>
              </a:xfrm>
              <a:prstGeom prst="rect">
                <a:avLst/>
              </a:prstGeom>
              <a:blipFill>
                <a:blip r:embed="rId4"/>
                <a:stretch>
                  <a:fillRect l="-8000" t="-2083" r="-3000" b="-18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6" name="Rechteck 7175">
            <a:extLst>
              <a:ext uri="{FF2B5EF4-FFF2-40B4-BE49-F238E27FC236}">
                <a16:creationId xmlns:a16="http://schemas.microsoft.com/office/drawing/2014/main" id="{8ABDA754-A164-4FE4-822B-00B065C19342}"/>
              </a:ext>
            </a:extLst>
          </p:cNvPr>
          <p:cNvSpPr/>
          <p:nvPr/>
        </p:nvSpPr>
        <p:spPr>
          <a:xfrm>
            <a:off x="2334068" y="2388424"/>
            <a:ext cx="412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low</a:t>
            </a:r>
            <a:endParaRPr lang="de-DE" sz="12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0E60ECF-A941-4A1A-9E12-074CA8BE0783}"/>
              </a:ext>
            </a:extLst>
          </p:cNvPr>
          <p:cNvSpPr/>
          <p:nvPr/>
        </p:nvSpPr>
        <p:spPr>
          <a:xfrm>
            <a:off x="2326359" y="1525324"/>
            <a:ext cx="437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high</a:t>
            </a:r>
            <a:endParaRPr lang="de-DE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7" name="Textfeld 7176">
                <a:extLst>
                  <a:ext uri="{FF2B5EF4-FFF2-40B4-BE49-F238E27FC236}">
                    <a16:creationId xmlns:a16="http://schemas.microsoft.com/office/drawing/2014/main" id="{7F123256-F23B-4ABA-8237-D172C2D01060}"/>
                  </a:ext>
                </a:extLst>
              </p:cNvPr>
              <p:cNvSpPr txBox="1"/>
              <p:nvPr/>
            </p:nvSpPr>
            <p:spPr>
              <a:xfrm>
                <a:off x="1362679" y="3633825"/>
                <a:ext cx="6212638" cy="138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Suppress SM background with </a:t>
                </a:r>
                <a:r>
                  <a:rPr lang="en-US" dirty="0" err="1"/>
                  <a:t>stransverse</a:t>
                </a:r>
                <a:r>
                  <a:rPr lang="en-US" dirty="0"/>
                  <a:t> mass: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2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2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2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𝑚𝑖𝑠𝑠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177" name="Textfeld 7176">
                <a:extLst>
                  <a:ext uri="{FF2B5EF4-FFF2-40B4-BE49-F238E27FC236}">
                    <a16:creationId xmlns:a16="http://schemas.microsoft.com/office/drawing/2014/main" id="{7F123256-F23B-4ABA-8237-D172C2D0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679" y="3633825"/>
                <a:ext cx="6212638" cy="1387431"/>
              </a:xfrm>
              <a:prstGeom prst="rect">
                <a:avLst/>
              </a:prstGeom>
              <a:blipFill>
                <a:blip r:embed="rId5"/>
                <a:stretch>
                  <a:fillRect l="-883" t="-21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2898433-B469-4A5D-B6AB-B2B2DCE01592}"/>
              </a:ext>
            </a:extLst>
          </p:cNvPr>
          <p:cNvSpPr/>
          <p:nvPr/>
        </p:nvSpPr>
        <p:spPr>
          <a:xfrm>
            <a:off x="2784764" y="1047404"/>
            <a:ext cx="4139738" cy="1820487"/>
          </a:xfrm>
          <a:custGeom>
            <a:avLst/>
            <a:gdLst>
              <a:gd name="connsiteX0" fmla="*/ 0 w 4139738"/>
              <a:gd name="connsiteY0" fmla="*/ 1820487 h 1820487"/>
              <a:gd name="connsiteX1" fmla="*/ 4139738 w 4139738"/>
              <a:gd name="connsiteY1" fmla="*/ 224443 h 1820487"/>
              <a:gd name="connsiteX2" fmla="*/ 3258589 w 4139738"/>
              <a:gd name="connsiteY2" fmla="*/ 0 h 1820487"/>
              <a:gd name="connsiteX3" fmla="*/ 2069869 w 4139738"/>
              <a:gd name="connsiteY3" fmla="*/ 83127 h 1820487"/>
              <a:gd name="connsiteX4" fmla="*/ 0 w 4139738"/>
              <a:gd name="connsiteY4" fmla="*/ 1820487 h 182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9738" h="1820487">
                <a:moveTo>
                  <a:pt x="0" y="1820487"/>
                </a:moveTo>
                <a:lnTo>
                  <a:pt x="4139738" y="224443"/>
                </a:lnTo>
                <a:lnTo>
                  <a:pt x="3258589" y="0"/>
                </a:lnTo>
                <a:lnTo>
                  <a:pt x="2069869" y="83127"/>
                </a:lnTo>
                <a:lnTo>
                  <a:pt x="0" y="1820487"/>
                </a:lnTo>
                <a:close/>
              </a:path>
            </a:pathLst>
          </a:custGeom>
          <a:pattFill prst="open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173" name="Gruppieren 7172">
            <a:extLst>
              <a:ext uri="{FF2B5EF4-FFF2-40B4-BE49-F238E27FC236}">
                <a16:creationId xmlns:a16="http://schemas.microsoft.com/office/drawing/2014/main" id="{948B6406-A981-4B9E-9E40-B424D7A27AEA}"/>
              </a:ext>
            </a:extLst>
          </p:cNvPr>
          <p:cNvGrpSpPr/>
          <p:nvPr/>
        </p:nvGrpSpPr>
        <p:grpSpPr>
          <a:xfrm>
            <a:off x="838200" y="971550"/>
            <a:ext cx="7372838" cy="3391536"/>
            <a:chOff x="-465252" y="2038350"/>
            <a:chExt cx="7372838" cy="339153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D7EFD57-88D4-433D-A7B0-BB2E32292E57}"/>
                </a:ext>
              </a:extLst>
            </p:cNvPr>
            <p:cNvSpPr/>
            <p:nvPr/>
          </p:nvSpPr>
          <p:spPr>
            <a:xfrm>
              <a:off x="1485900" y="2350294"/>
              <a:ext cx="4856842" cy="1600200"/>
            </a:xfrm>
            <a:custGeom>
              <a:avLst/>
              <a:gdLst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693194 w 3121819"/>
                <a:gd name="connsiteY2" fmla="*/ 0 h 1021556"/>
                <a:gd name="connsiteX3" fmla="*/ 0 w 3121819"/>
                <a:gd name="connsiteY3" fmla="*/ 1007268 h 1021556"/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904099 w 3121819"/>
                <a:gd name="connsiteY2" fmla="*/ 491739 h 1021556"/>
                <a:gd name="connsiteX3" fmla="*/ 2693194 w 3121819"/>
                <a:gd name="connsiteY3" fmla="*/ 0 h 1021556"/>
                <a:gd name="connsiteX4" fmla="*/ 0 w 3121819"/>
                <a:gd name="connsiteY4" fmla="*/ 1007268 h 1021556"/>
                <a:gd name="connsiteX0" fmla="*/ 0 w 3133524"/>
                <a:gd name="connsiteY0" fmla="*/ 1007268 h 1021556"/>
                <a:gd name="connsiteX1" fmla="*/ 3121819 w 3133524"/>
                <a:gd name="connsiteY1" fmla="*/ 1021556 h 1021556"/>
                <a:gd name="connsiteX2" fmla="*/ 3133524 w 3133524"/>
                <a:gd name="connsiteY2" fmla="*/ 422246 h 1021556"/>
                <a:gd name="connsiteX3" fmla="*/ 2693194 w 3133524"/>
                <a:gd name="connsiteY3" fmla="*/ 0 h 1021556"/>
                <a:gd name="connsiteX4" fmla="*/ 0 w 3133524"/>
                <a:gd name="connsiteY4" fmla="*/ 1007268 h 10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524" h="1021556">
                  <a:moveTo>
                    <a:pt x="0" y="1007268"/>
                  </a:moveTo>
                  <a:lnTo>
                    <a:pt x="3121819" y="1021556"/>
                  </a:lnTo>
                  <a:lnTo>
                    <a:pt x="3133524" y="422246"/>
                  </a:lnTo>
                  <a:lnTo>
                    <a:pt x="2693194" y="0"/>
                  </a:lnTo>
                  <a:lnTo>
                    <a:pt x="0" y="1007268"/>
                  </a:lnTo>
                  <a:close/>
                </a:path>
              </a:pathLst>
            </a:cu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C426356-31BB-4834-BDC7-33BD96550456}"/>
                </a:ext>
              </a:extLst>
            </p:cNvPr>
            <p:cNvSpPr/>
            <p:nvPr/>
          </p:nvSpPr>
          <p:spPr>
            <a:xfrm>
              <a:off x="1466850" y="2571750"/>
              <a:ext cx="4273551" cy="1378744"/>
            </a:xfrm>
            <a:custGeom>
              <a:avLst/>
              <a:gdLst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693194 w 3121819"/>
                <a:gd name="connsiteY2" fmla="*/ 0 h 1021556"/>
                <a:gd name="connsiteX3" fmla="*/ 0 w 3121819"/>
                <a:gd name="connsiteY3" fmla="*/ 1007268 h 1021556"/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904602 w 3121819"/>
                <a:gd name="connsiteY2" fmla="*/ 508803 h 1021556"/>
                <a:gd name="connsiteX3" fmla="*/ 2693194 w 3121819"/>
                <a:gd name="connsiteY3" fmla="*/ 0 h 1021556"/>
                <a:gd name="connsiteX4" fmla="*/ 0 w 3121819"/>
                <a:gd name="connsiteY4" fmla="*/ 1007268 h 1021556"/>
                <a:gd name="connsiteX0" fmla="*/ 0 w 3197846"/>
                <a:gd name="connsiteY0" fmla="*/ 1007268 h 1021556"/>
                <a:gd name="connsiteX1" fmla="*/ 3121819 w 3197846"/>
                <a:gd name="connsiteY1" fmla="*/ 1021556 h 1021556"/>
                <a:gd name="connsiteX2" fmla="*/ 3197846 w 3197846"/>
                <a:gd name="connsiteY2" fmla="*/ 401262 h 1021556"/>
                <a:gd name="connsiteX3" fmla="*/ 2693194 w 3197846"/>
                <a:gd name="connsiteY3" fmla="*/ 0 h 1021556"/>
                <a:gd name="connsiteX4" fmla="*/ 0 w 3197846"/>
                <a:gd name="connsiteY4" fmla="*/ 1007268 h 10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46" h="1021556">
                  <a:moveTo>
                    <a:pt x="0" y="1007268"/>
                  </a:moveTo>
                  <a:lnTo>
                    <a:pt x="3121819" y="1021556"/>
                  </a:lnTo>
                  <a:lnTo>
                    <a:pt x="3197846" y="401262"/>
                  </a:lnTo>
                  <a:lnTo>
                    <a:pt x="2693194" y="0"/>
                  </a:lnTo>
                  <a:lnTo>
                    <a:pt x="0" y="100726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93E2DF6-176E-47DD-A4A1-17E38BFA4604}"/>
                </a:ext>
              </a:extLst>
            </p:cNvPr>
            <p:cNvSpPr/>
            <p:nvPr/>
          </p:nvSpPr>
          <p:spPr>
            <a:xfrm>
              <a:off x="1457326" y="2928938"/>
              <a:ext cx="3375932" cy="1021556"/>
            </a:xfrm>
            <a:custGeom>
              <a:avLst/>
              <a:gdLst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693194 w 3121819"/>
                <a:gd name="connsiteY2" fmla="*/ 0 h 1021556"/>
                <a:gd name="connsiteX3" fmla="*/ 0 w 3121819"/>
                <a:gd name="connsiteY3" fmla="*/ 1007268 h 1021556"/>
                <a:gd name="connsiteX0" fmla="*/ 0 w 3121819"/>
                <a:gd name="connsiteY0" fmla="*/ 1007268 h 1021556"/>
                <a:gd name="connsiteX1" fmla="*/ 3121819 w 3121819"/>
                <a:gd name="connsiteY1" fmla="*/ 1021556 h 1021556"/>
                <a:gd name="connsiteX2" fmla="*/ 2911475 w 3121819"/>
                <a:gd name="connsiteY2" fmla="*/ 503691 h 1021556"/>
                <a:gd name="connsiteX3" fmla="*/ 2693194 w 3121819"/>
                <a:gd name="connsiteY3" fmla="*/ 0 h 1021556"/>
                <a:gd name="connsiteX4" fmla="*/ 0 w 3121819"/>
                <a:gd name="connsiteY4" fmla="*/ 1007268 h 1021556"/>
                <a:gd name="connsiteX0" fmla="*/ 0 w 3375932"/>
                <a:gd name="connsiteY0" fmla="*/ 1007268 h 1021556"/>
                <a:gd name="connsiteX1" fmla="*/ 3121819 w 3375932"/>
                <a:gd name="connsiteY1" fmla="*/ 1021556 h 1021556"/>
                <a:gd name="connsiteX2" fmla="*/ 3375932 w 3375932"/>
                <a:gd name="connsiteY2" fmla="*/ 431119 h 1021556"/>
                <a:gd name="connsiteX3" fmla="*/ 2693194 w 3375932"/>
                <a:gd name="connsiteY3" fmla="*/ 0 h 1021556"/>
                <a:gd name="connsiteX4" fmla="*/ 0 w 3375932"/>
                <a:gd name="connsiteY4" fmla="*/ 1007268 h 10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932" h="1021556">
                  <a:moveTo>
                    <a:pt x="0" y="1007268"/>
                  </a:moveTo>
                  <a:lnTo>
                    <a:pt x="3121819" y="1021556"/>
                  </a:lnTo>
                  <a:lnTo>
                    <a:pt x="3375932" y="431119"/>
                  </a:lnTo>
                  <a:lnTo>
                    <a:pt x="2693194" y="0"/>
                  </a:lnTo>
                  <a:lnTo>
                    <a:pt x="0" y="10072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B0E01B00-E947-4268-81D3-8BB40D5EF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2343150"/>
              <a:ext cx="4191000" cy="1600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8B2742-3757-42B3-8077-E664564ADEBE}"/>
                    </a:ext>
                  </a:extLst>
                </p:cNvPr>
                <p:cNvSpPr txBox="1"/>
                <p:nvPr/>
              </p:nvSpPr>
              <p:spPr>
                <a:xfrm>
                  <a:off x="2599203" y="2091982"/>
                  <a:ext cx="471476" cy="326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8B2742-3757-42B3-8077-E664564AD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203" y="2091982"/>
                  <a:ext cx="471476" cy="326693"/>
                </a:xfrm>
                <a:prstGeom prst="rect">
                  <a:avLst/>
                </a:prstGeom>
                <a:blipFill>
                  <a:blip r:embed="rId6"/>
                  <a:stretch>
                    <a:fillRect l="-6410" r="-44872" b="-1851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57B41FAD-95F4-4F18-B8A7-E365474719C0}"/>
                    </a:ext>
                  </a:extLst>
                </p:cNvPr>
                <p:cNvSpPr txBox="1"/>
                <p:nvPr/>
              </p:nvSpPr>
              <p:spPr>
                <a:xfrm>
                  <a:off x="5975986" y="4217334"/>
                  <a:ext cx="489813" cy="373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/>
                              <m:sup/>
                            </m:sSubSup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57B41FAD-95F4-4F18-B8A7-E36547471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986" y="4217334"/>
                  <a:ext cx="489813" cy="373757"/>
                </a:xfrm>
                <a:prstGeom prst="rect">
                  <a:avLst/>
                </a:prstGeom>
                <a:blipFill>
                  <a:blip r:embed="rId3"/>
                  <a:stretch>
                    <a:fillRect l="-5000" r="-1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D40402A-23B8-4426-8068-2747604C5D6B}"/>
                </a:ext>
              </a:extLst>
            </p:cNvPr>
            <p:cNvGrpSpPr/>
            <p:nvPr/>
          </p:nvGrpSpPr>
          <p:grpSpPr>
            <a:xfrm>
              <a:off x="-465252" y="3617742"/>
              <a:ext cx="6112103" cy="1812144"/>
              <a:chOff x="-465252" y="3617742"/>
              <a:chExt cx="6112103" cy="1812144"/>
            </a:xfrm>
          </p:grpSpPr>
          <p:sp>
            <p:nvSpPr>
              <p:cNvPr id="25" name="Bogen 24">
                <a:extLst>
                  <a:ext uri="{FF2B5EF4-FFF2-40B4-BE49-F238E27FC236}">
                    <a16:creationId xmlns:a16="http://schemas.microsoft.com/office/drawing/2014/main" id="{5D11F783-9C70-4E8A-A42D-9B4CAE476117}"/>
                  </a:ext>
                </a:extLst>
              </p:cNvPr>
              <p:cNvSpPr/>
              <p:nvPr/>
            </p:nvSpPr>
            <p:spPr>
              <a:xfrm rot="20660236">
                <a:off x="-465252" y="3617742"/>
                <a:ext cx="6112103" cy="1812144"/>
              </a:xfrm>
              <a:prstGeom prst="arc">
                <a:avLst>
                  <a:gd name="adj1" fmla="val 13354394"/>
                  <a:gd name="adj2" fmla="val 21559445"/>
                </a:avLst>
              </a:prstGeom>
              <a:ln w="2540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F3B31111-65BB-418B-99A7-B9AB7B09EEF9}"/>
                  </a:ext>
                </a:extLst>
              </p:cNvPr>
              <p:cNvCxnSpPr>
                <a:cxnSpLocks/>
                <a:stCxn id="21" idx="1"/>
                <a:endCxn id="25" idx="2"/>
              </p:cNvCxnSpPr>
              <p:nvPr/>
            </p:nvCxnSpPr>
            <p:spPr>
              <a:xfrm flipH="1" flipV="1">
                <a:off x="5521319" y="3664724"/>
                <a:ext cx="117481" cy="285770"/>
              </a:xfrm>
              <a:prstGeom prst="line">
                <a:avLst/>
              </a:prstGeom>
              <a:ln w="2540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80AE0D3-A504-4E3C-85B0-0302D3232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2038350"/>
              <a:ext cx="2286000" cy="19050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DB73D86-3FD8-40BF-A405-1A192681584F}"/>
                </a:ext>
              </a:extLst>
            </p:cNvPr>
            <p:cNvSpPr txBox="1"/>
            <p:nvPr/>
          </p:nvSpPr>
          <p:spPr>
            <a:xfrm>
              <a:off x="2834941" y="3971151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low-mass region</a:t>
              </a:r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676C113-CAE1-435A-95B9-20354348A8FE}"/>
                </a:ext>
              </a:extLst>
            </p:cNvPr>
            <p:cNvSpPr txBox="1"/>
            <p:nvPr/>
          </p:nvSpPr>
          <p:spPr>
            <a:xfrm>
              <a:off x="4476037" y="3952121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high-mass region</a:t>
              </a:r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CF8C7FA1-8D5A-4ED8-B37C-85E99F488BA1}"/>
                </a:ext>
              </a:extLst>
            </p:cNvPr>
            <p:cNvSpPr txBox="1"/>
            <p:nvPr/>
          </p:nvSpPr>
          <p:spPr>
            <a:xfrm rot="20666670">
              <a:off x="5674243" y="2772157"/>
              <a:ext cx="123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kinematically allowed region</a:t>
              </a:r>
              <a:endParaRPr lang="de-DE" sz="1200" dirty="0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BDB64A20-1B4C-42F5-B5CA-FF9F7D6A70FA}"/>
                </a:ext>
              </a:extLst>
            </p:cNvPr>
            <p:cNvCxnSpPr>
              <a:cxnSpLocks/>
            </p:cNvCxnSpPr>
            <p:nvPr/>
          </p:nvCxnSpPr>
          <p:spPr>
            <a:xfrm>
              <a:off x="1447800" y="3943350"/>
              <a:ext cx="5181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4" name="Pfeil: nach oben 7173">
            <a:extLst>
              <a:ext uri="{FF2B5EF4-FFF2-40B4-BE49-F238E27FC236}">
                <a16:creationId xmlns:a16="http://schemas.microsoft.com/office/drawing/2014/main" id="{705AFBAD-5C90-493A-B1CA-EAE9C96733FC}"/>
              </a:ext>
            </a:extLst>
          </p:cNvPr>
          <p:cNvSpPr/>
          <p:nvPr/>
        </p:nvSpPr>
        <p:spPr>
          <a:xfrm>
            <a:off x="2710473" y="1104293"/>
            <a:ext cx="213538" cy="1766888"/>
          </a:xfrm>
          <a:prstGeom prst="upArrow">
            <a:avLst/>
          </a:prstGeom>
          <a:gradFill flip="none" rotWithShape="1"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7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3552051-994C-4F98-BCC6-567345D6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57" y="338943"/>
            <a:ext cx="3216496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nhaltsplatzhalter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099D629-CBDB-406B-B232-4DC55BB2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" y="330347"/>
            <a:ext cx="2327619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F279BDD-601A-49F6-A166-BF73520BB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41" y="330347"/>
            <a:ext cx="3078947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42F8795-F002-4AAB-BDF8-91D26435D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09601" y="2903958"/>
                <a:ext cx="7733910" cy="9536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LEP				        LHC/CMS				   LHC/ATLAS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		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h𝑎𝑑𝑟𝑜𝑛𝑠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𝑙𝑒𝑝𝑡𝑜𝑛𝑠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	                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h𝑎𝑑𝑟𝑜𝑛𝑠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		 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42F8795-F002-4AAB-BDF8-91D264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09601" y="2903958"/>
                <a:ext cx="7733910" cy="953667"/>
              </a:xfrm>
              <a:blipFill>
                <a:blip r:embed="rId6"/>
                <a:stretch>
                  <a:fillRect t="-12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BB0DDA-FB6A-48C1-9159-D0D6364C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1" y="4581328"/>
            <a:ext cx="274320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70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F89D7560-48B2-4D9E-9934-9487E3FD1BFC}"/>
              </a:ext>
            </a:extLst>
          </p:cNvPr>
          <p:cNvCxnSpPr/>
          <p:nvPr/>
        </p:nvCxnSpPr>
        <p:spPr>
          <a:xfrm>
            <a:off x="2514600" y="-1"/>
            <a:ext cx="0" cy="51435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8DAA706C-2966-4C72-901F-01C14EABA306}"/>
              </a:ext>
            </a:extLst>
          </p:cNvPr>
          <p:cNvSpPr/>
          <p:nvPr/>
        </p:nvSpPr>
        <p:spPr>
          <a:xfrm>
            <a:off x="1981200" y="4292917"/>
            <a:ext cx="1066800" cy="415290"/>
          </a:xfrm>
          <a:prstGeom prst="left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~20 years</a:t>
            </a:r>
            <a:endParaRPr lang="de-DE" sz="1200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D7241ADC-C88F-496B-9F13-E03D981FB619}"/>
              </a:ext>
            </a:extLst>
          </p:cNvPr>
          <p:cNvSpPr/>
          <p:nvPr/>
        </p:nvSpPr>
        <p:spPr>
          <a:xfrm>
            <a:off x="457200" y="1809749"/>
            <a:ext cx="1447800" cy="228601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91F12D1F-34FE-4859-9FA6-69C4DAFBAF31}"/>
              </a:ext>
            </a:extLst>
          </p:cNvPr>
          <p:cNvSpPr/>
          <p:nvPr/>
        </p:nvSpPr>
        <p:spPr>
          <a:xfrm>
            <a:off x="2964436" y="1401651"/>
            <a:ext cx="1447800" cy="228601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0011958-EAAF-49D4-9004-6AA619DFB397}"/>
              </a:ext>
            </a:extLst>
          </p:cNvPr>
          <p:cNvSpPr/>
          <p:nvPr/>
        </p:nvSpPr>
        <p:spPr>
          <a:xfrm>
            <a:off x="6273728" y="2127193"/>
            <a:ext cx="1828800" cy="228601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E028A13-91B3-44F1-8B0E-295C1288C986}"/>
              </a:ext>
            </a:extLst>
          </p:cNvPr>
          <p:cNvSpPr/>
          <p:nvPr/>
        </p:nvSpPr>
        <p:spPr>
          <a:xfrm>
            <a:off x="3492686" y="4702009"/>
            <a:ext cx="179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7" action="ppaction://hlinksldjump"/>
              </a:rPr>
              <a:t>Staus</a:t>
            </a:r>
            <a:r>
              <a:rPr lang="en-US" dirty="0">
                <a:hlinkClick r:id="rId7" action="ppaction://hlinksldjump"/>
              </a:rPr>
              <a:t> ATLAS </a:t>
            </a:r>
            <a:r>
              <a:rPr lang="de-DE" dirty="0">
                <a:hlinkClick r:id="rId7" action="ppaction://hlinksldjump"/>
              </a:rPr>
              <a:t>🔗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062C4D-97C8-4034-B2F6-F240BD7DF235}"/>
              </a:ext>
            </a:extLst>
          </p:cNvPr>
          <p:cNvSpPr/>
          <p:nvPr/>
        </p:nvSpPr>
        <p:spPr>
          <a:xfrm>
            <a:off x="6711885" y="471848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7" action="ppaction://hlinksldjump"/>
              </a:rPr>
              <a:t>Staus</a:t>
            </a:r>
            <a:r>
              <a:rPr lang="en-US" dirty="0">
                <a:hlinkClick r:id="rId7" action="ppaction://hlinksldjump"/>
              </a:rPr>
              <a:t> CMS </a:t>
            </a:r>
            <a:r>
              <a:rPr lang="de-DE" dirty="0">
                <a:hlinkClick r:id="rId7" action="ppaction://hlinksldjump"/>
              </a:rPr>
              <a:t>🔗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11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815"/>
            <a:ext cx="3810000" cy="178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88246"/>
            <a:ext cx="3810000" cy="182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7558" y="262001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LHC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u="sng" dirty="0">
                <a:solidFill>
                  <a:srgbClr val="0070C0"/>
                </a:solidFill>
              </a:rPr>
              <a:t>HL-LHC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71" y="2959735"/>
            <a:ext cx="237744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71" y="4296410"/>
            <a:ext cx="232575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5194" y="2578509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Symbol"/>
              </a:rPr>
              <a:t>μ 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4496" y="4560256"/>
            <a:ext cx="123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Symbol"/>
              </a:rPr>
              <a:t>μ  200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59" y="3305810"/>
            <a:ext cx="209241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59" y="4612878"/>
            <a:ext cx="13798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FDE789F-18DA-45E5-9845-CCCD48233B90}"/>
              </a:ext>
            </a:extLst>
          </p:cNvPr>
          <p:cNvSpPr/>
          <p:nvPr/>
        </p:nvSpPr>
        <p:spPr>
          <a:xfrm>
            <a:off x="228600" y="92541"/>
            <a:ext cx="5105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 glimpse to the future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706171B-D3D3-428F-8B3A-F1905DD4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4663440"/>
            <a:ext cx="274320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700"/>
          </a:p>
        </p:txBody>
      </p:sp>
      <p:pic>
        <p:nvPicPr>
          <p:cNvPr id="1026" name="Picture 2" descr="Image result for a glimpse to the future">
            <a:extLst>
              <a:ext uri="{FF2B5EF4-FFF2-40B4-BE49-F238E27FC236}">
                <a16:creationId xmlns:a16="http://schemas.microsoft.com/office/drawing/2014/main" id="{49467F91-54E1-4539-B459-11E5CCE4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92" y="274844"/>
            <a:ext cx="2694012" cy="215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7755"/>
            <a:ext cx="3129643" cy="224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1B50111-2CF3-4393-ADE8-0AFD7E87AED1}"/>
              </a:ext>
            </a:extLst>
          </p:cNvPr>
          <p:cNvCxnSpPr/>
          <p:nvPr/>
        </p:nvCxnSpPr>
        <p:spPr>
          <a:xfrm flipV="1">
            <a:off x="685800" y="58189"/>
            <a:ext cx="20782" cy="3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91C456F-0164-4508-B9A4-1B1EFA09FFED}"/>
              </a:ext>
            </a:extLst>
          </p:cNvPr>
          <p:cNvCxnSpPr>
            <a:cxnSpLocks/>
          </p:cNvCxnSpPr>
          <p:nvPr/>
        </p:nvCxnSpPr>
        <p:spPr>
          <a:xfrm flipH="1" flipV="1">
            <a:off x="4267200" y="2190750"/>
            <a:ext cx="1131765" cy="680522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EE3F8BC-99A8-4449-9A10-38FC676DAE8B}"/>
              </a:ext>
            </a:extLst>
          </p:cNvPr>
          <p:cNvCxnSpPr>
            <a:cxnSpLocks/>
          </p:cNvCxnSpPr>
          <p:nvPr/>
        </p:nvCxnSpPr>
        <p:spPr>
          <a:xfrm flipH="1" flipV="1">
            <a:off x="4276622" y="3958792"/>
            <a:ext cx="1190935" cy="19688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04800" y="4171950"/>
            <a:ext cx="3429000" cy="892393"/>
          </a:xfrm>
          <a:ln>
            <a:solidFill>
              <a:srgbClr val="FF9933"/>
            </a:solidFill>
          </a:ln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000" dirty="0"/>
              <a:t>~9k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HH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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bbττ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dirty="0"/>
              <a:t>events </a:t>
            </a:r>
          </a:p>
          <a:p>
            <a:pPr marL="45720" indent="0" algn="ctr">
              <a:buNone/>
            </a:pPr>
            <a:r>
              <a:rPr lang="en-US" sz="2000" dirty="0"/>
              <a:t>@ 3ab</a:t>
            </a:r>
            <a:r>
              <a:rPr lang="en-US" sz="2000" baseline="30000" dirty="0"/>
              <a:t>-1</a:t>
            </a:r>
            <a:r>
              <a:rPr lang="en-US" sz="2000" dirty="0"/>
              <a:t>,</a:t>
            </a:r>
            <a:r>
              <a:rPr lang="en-US" sz="2000" dirty="0">
                <a:sym typeface="Symbol"/>
              </a:rPr>
              <a:t>s = 14 </a:t>
            </a:r>
            <a:r>
              <a:rPr lang="en-US" sz="2000" dirty="0" err="1">
                <a:sym typeface="Symbol"/>
              </a:rPr>
              <a:t>TeV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2950"/>
            <a:ext cx="210547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97155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957685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3176885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Oval 6"/>
          <p:cNvSpPr/>
          <p:nvPr/>
        </p:nvSpPr>
        <p:spPr>
          <a:xfrm>
            <a:off x="1738536" y="1126182"/>
            <a:ext cx="91440" cy="9144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0419" y="1126182"/>
            <a:ext cx="91440" cy="914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0412" y="66675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κ</a:t>
            </a:r>
            <a:r>
              <a:rPr lang="en-US" baseline="-25000" dirty="0" err="1">
                <a:solidFill>
                  <a:srgbClr val="FF0000"/>
                </a:solidFill>
              </a:rPr>
              <a:t>λ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66675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κ</a:t>
            </a:r>
            <a:r>
              <a:rPr lang="en-US" baseline="-25000" dirty="0" err="1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02382"/>
            <a:ext cx="241027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7838345" y="3655911"/>
            <a:ext cx="91440" cy="9144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934227" y="1515108"/>
            <a:ext cx="91440" cy="9144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70520" y="1866521"/>
            <a:ext cx="91440" cy="9144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0305" y="161155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TGC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77862" y="3516965"/>
            <a:ext cx="88973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QGC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0210"/>
            <a:ext cx="3276600" cy="223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F25A5EC7-1839-4623-B65D-F7EA36BF7AA0}"/>
              </a:ext>
            </a:extLst>
          </p:cNvPr>
          <p:cNvSpPr/>
          <p:nvPr/>
        </p:nvSpPr>
        <p:spPr>
          <a:xfrm>
            <a:off x="609600" y="79157"/>
            <a:ext cx="79248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Probe New Physics Through Rare Processes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30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1047750"/>
            <a:ext cx="4605172" cy="3127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3429000" cy="226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210F85C-F415-457A-8ADC-DA39621EEE81}"/>
              </a:ext>
            </a:extLst>
          </p:cNvPr>
          <p:cNvSpPr/>
          <p:nvPr/>
        </p:nvSpPr>
        <p:spPr>
          <a:xfrm>
            <a:off x="228600" y="92541"/>
            <a:ext cx="57912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Expand Potential at HL-LHC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B6714D-FDE2-4A8E-8FAB-45160AA247FE}"/>
              </a:ext>
            </a:extLst>
          </p:cNvPr>
          <p:cNvSpPr txBox="1"/>
          <p:nvPr/>
        </p:nvSpPr>
        <p:spPr>
          <a:xfrm>
            <a:off x="5867400" y="4629150"/>
            <a:ext cx="26670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Stau</a:t>
            </a:r>
            <a:r>
              <a:rPr lang="en-US" dirty="0"/>
              <a:t> combined exclusion </a:t>
            </a:r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46D4987-CC7F-4613-869C-BEE3F382C760}"/>
              </a:ext>
            </a:extLst>
          </p:cNvPr>
          <p:cNvCxnSpPr/>
          <p:nvPr/>
        </p:nvCxnSpPr>
        <p:spPr>
          <a:xfrm flipV="1">
            <a:off x="7162800" y="2876550"/>
            <a:ext cx="76200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72AE55-B392-4A65-B2F0-7D6AAEA5AC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03504" y="819151"/>
                <a:ext cx="4730496" cy="423180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Absence of observation of new phenomena…</a:t>
                </a: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significant constraints on SUSY parameter space</a:t>
                </a:r>
              </a:p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Squeezing further SUSY’s landscape…</a:t>
                </a: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LHC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14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=7 →8 →13 </m:t>
                    </m:r>
                  </m:oMath>
                </a14:m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TeV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rapid shifts in SUSY limits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LHC at the edges of its skills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future sensitivity to mostly originate from high-stats &amp; sophisticated techniques</a:t>
                </a:r>
              </a:p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Era of HL-LHC and other future colliders…</a:t>
                </a: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Increase sensitivity for colored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sparticles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But expanded dataset beneficial for electroweak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gaugino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searches as well</a:t>
                </a:r>
              </a:p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Probe strenuous final states: compressed particle spectra, long-lived particles, RPV scenarios…</a:t>
                </a:r>
              </a:p>
              <a:p>
                <a:pPr mar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72AE55-B392-4A65-B2F0-7D6AAEA5A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03504" y="819151"/>
                <a:ext cx="4730496" cy="4231808"/>
              </a:xfrm>
              <a:blipFill>
                <a:blip r:embed="rId3"/>
                <a:stretch>
                  <a:fillRect l="-387" t="-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Szene, Laser, Beitrag enthält.&#10;&#10;Automatisch generierte Beschreibung">
            <a:extLst>
              <a:ext uri="{FF2B5EF4-FFF2-40B4-BE49-F238E27FC236}">
                <a16:creationId xmlns:a16="http://schemas.microsoft.com/office/drawing/2014/main" id="{D116331D-4F88-47E9-B662-761B7182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6" r="50880"/>
          <a:stretch/>
        </p:blipFill>
        <p:spPr>
          <a:xfrm>
            <a:off x="5650990" y="10"/>
            <a:ext cx="3493009" cy="51434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63A5E0-25C6-4E54-AF65-A08FD60E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4663440"/>
            <a:ext cx="274320" cy="27432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 sz="70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471CA1D-6559-4523-A297-C4948CAF600D}"/>
              </a:ext>
            </a:extLst>
          </p:cNvPr>
          <p:cNvSpPr/>
          <p:nvPr/>
        </p:nvSpPr>
        <p:spPr>
          <a:xfrm>
            <a:off x="228600" y="92541"/>
            <a:ext cx="5105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Few wrap-up thoughts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18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246"/>
          </a:xfrm>
          <a:prstGeom prst="rect">
            <a:avLst/>
          </a:prstGeom>
          <a:blipFill dpi="0" rotWithShape="1">
            <a:blip r:embed="rId4">
              <a:alphaModFix amt="86000"/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/>
          <a:ex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-95250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US" dirty="0">
                <a:solidFill>
                  <a:schemeClr val="bg1"/>
                </a:solidFill>
              </a:rPr>
              <a:t>Synopsis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762000"/>
            <a:ext cx="8153399" cy="426732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r>
              <a:rPr lang="en-US" sz="2000" dirty="0">
                <a:solidFill>
                  <a:srgbClr val="7030A0"/>
                </a:solidFill>
              </a:rPr>
              <a:t>Culmination of work and plethora of exciting physics searches at LHC: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</a:rPr>
              <a:t> SUSY multilepton searches, SUSY </a:t>
            </a:r>
            <a:r>
              <a:rPr lang="en-US" sz="2000" dirty="0" err="1">
                <a:solidFill>
                  <a:srgbClr val="7030A0"/>
                </a:solidFill>
              </a:rPr>
              <a:t>stau</a:t>
            </a:r>
            <a:r>
              <a:rPr lang="en-US" sz="2000" dirty="0">
                <a:solidFill>
                  <a:srgbClr val="7030A0"/>
                </a:solidFill>
              </a:rPr>
              <a:t> searches, tau lepton reconstruction &amp; identification …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 Placed stringent limits on SUSY scenarios up to the </a:t>
            </a:r>
            <a:r>
              <a:rPr lang="en-US" sz="2000" dirty="0" err="1">
                <a:solidFill>
                  <a:srgbClr val="7030A0"/>
                </a:solidFill>
                <a:sym typeface="Wingdings" panose="05000000000000000000" pitchFamily="2" charset="2"/>
              </a:rPr>
              <a:t>TeV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 mass scale.</a:t>
            </a:r>
          </a:p>
          <a:p>
            <a:pPr marL="45720" indent="0">
              <a:buNone/>
            </a:pPr>
            <a:endParaRPr lang="en-US" sz="500" dirty="0">
              <a:solidFill>
                <a:srgbClr val="7030A0"/>
              </a:solidFill>
            </a:endParaRPr>
          </a:p>
          <a:p>
            <a:pPr marL="45720" indent="0">
              <a:buFont typeface="Georgia" pitchFamily="18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With the HL-LHC and other future collider projects, the exploration of physics at the </a:t>
            </a:r>
            <a:r>
              <a:rPr lang="en-US" sz="2000" dirty="0" err="1">
                <a:solidFill>
                  <a:schemeClr val="tx1"/>
                </a:solidFill>
              </a:rPr>
              <a:t>Terascale</a:t>
            </a:r>
            <a:r>
              <a:rPr lang="en-US" sz="2000" dirty="0">
                <a:solidFill>
                  <a:schemeClr val="tx1"/>
                </a:solidFill>
              </a:rPr>
              <a:t> is more plausible than ever!</a:t>
            </a:r>
          </a:p>
          <a:p>
            <a:pPr marL="45720" indent="0">
              <a:buFont typeface="Georgia" pitchFamily="18" charset="0"/>
              <a:buNone/>
            </a:pPr>
            <a:endParaRPr lang="en-US" sz="500" dirty="0">
              <a:solidFill>
                <a:srgbClr val="7030A0"/>
              </a:solidFill>
            </a:endParaRPr>
          </a:p>
          <a:p>
            <a:pPr marL="45720" indent="0">
              <a:buFont typeface="Georgia" pitchFamily="18" charset="0"/>
              <a:buNone/>
            </a:pPr>
            <a:r>
              <a:rPr lang="en-US" sz="2000" dirty="0">
                <a:solidFill>
                  <a:srgbClr val="7030A0"/>
                </a:solidFill>
              </a:rPr>
              <a:t>Copious data at unprecedented center-of-mass energies are expected to unveil hidden sectors of the </a:t>
            </a:r>
            <a:r>
              <a:rPr lang="en-US" sz="2000" i="1" dirty="0">
                <a:solidFill>
                  <a:srgbClr val="7030A0"/>
                </a:solidFill>
              </a:rPr>
              <a:t>Fabric of the Cosmos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45720" indent="0">
              <a:buFont typeface="Georgia" pitchFamily="18" charset="0"/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" indent="0" algn="ctr">
              <a:buFont typeface="Georgia" pitchFamily="18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The future of High Energy Physics is bright!</a:t>
            </a:r>
          </a:p>
        </p:txBody>
      </p:sp>
    </p:spTree>
    <p:extLst>
      <p:ext uri="{BB962C8B-B14F-4D97-AF65-F5344CB8AC3E}">
        <p14:creationId xmlns:p14="http://schemas.microsoft.com/office/powerpoint/2010/main" val="1956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848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B106D7-E043-40EA-A5F8-D8B5B8DE4F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600" y="2419349"/>
            <a:ext cx="4682036" cy="2120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Thank You!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Image result for hubert kroha">
            <a:extLst>
              <a:ext uri="{FF2B5EF4-FFF2-40B4-BE49-F238E27FC236}">
                <a16:creationId xmlns:a16="http://schemas.microsoft.com/office/drawing/2014/main" id="{9D16C75D-58FE-4DF9-AA97-B3E22238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733550"/>
            <a:ext cx="2571497" cy="18309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4EB4FE-7591-422B-ADB9-B874872D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4663440"/>
            <a:ext cx="274320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 sz="7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A98CC0-E36A-4763-8923-2371F346A99D}"/>
              </a:ext>
            </a:extLst>
          </p:cNvPr>
          <p:cNvSpPr txBox="1"/>
          <p:nvPr/>
        </p:nvSpPr>
        <p:spPr>
          <a:xfrm>
            <a:off x="6695948" y="1276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29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0262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2629" y="0"/>
            <a:ext cx="68413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067" y="1082276"/>
            <a:ext cx="2978949" cy="297894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11DBD4F-242C-4FFE-A15A-214D5BE7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54" y="1189863"/>
            <a:ext cx="2763774" cy="27637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References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37166-8B19-48CD-B61E-9B211C2891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0800" y="134458"/>
            <a:ext cx="6477000" cy="834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200" dirty="0"/>
              <a:t>[Higgs] Cross-section measurements of the Higgs boson decaying into a pair of tau leptons in proton-proton collisions at </a:t>
            </a:r>
            <a:r>
              <a:rPr lang="en-US" sz="1200" dirty="0">
                <a:latin typeface="DINPro" panose="020B0504020101020102" pitchFamily="34" charset="0"/>
              </a:rPr>
              <a:t>√</a:t>
            </a:r>
            <a:r>
              <a:rPr lang="en-US" sz="1200" dirty="0"/>
              <a:t>s = 13 </a:t>
            </a:r>
            <a:r>
              <a:rPr lang="en-US" sz="1200" dirty="0" err="1"/>
              <a:t>TeV</a:t>
            </a:r>
            <a:r>
              <a:rPr lang="en-US" sz="1200" dirty="0"/>
              <a:t> with the ATLAS detector,  ATLAS </a:t>
            </a:r>
            <a:r>
              <a:rPr lang="en-US" sz="1200" dirty="0" err="1"/>
              <a:t>Collaboration,.In</a:t>
            </a:r>
            <a:r>
              <a:rPr lang="en-US" sz="1200" dirty="0"/>
              <a:t>: Phys. Rev. D99 (2019), p. 072001. </a:t>
            </a:r>
            <a:r>
              <a:rPr lang="en-US" sz="1200" dirty="0" err="1"/>
              <a:t>doi</a:t>
            </a:r>
            <a:r>
              <a:rPr lang="en-US" sz="1200" dirty="0"/>
              <a:t>: 10.1103/PhysRevD.99.072001. </a:t>
            </a:r>
            <a:r>
              <a:rPr lang="de-DE" sz="1200" dirty="0" err="1"/>
              <a:t>arXiv</a:t>
            </a:r>
            <a:r>
              <a:rPr lang="de-DE" sz="1200" dirty="0"/>
              <a:t>: 1811.08856 [</a:t>
            </a:r>
            <a:r>
              <a:rPr lang="de-DE" sz="1200" dirty="0" err="1"/>
              <a:t>hep</a:t>
            </a:r>
            <a:r>
              <a:rPr lang="de-DE" sz="1200" dirty="0"/>
              <a:t>-ex].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6C0D93-DCDC-4217-B084-608AEF90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4663440"/>
            <a:ext cx="274320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sz="70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0787014-EEC3-4DBF-80EC-3B9FE64F4460}"/>
              </a:ext>
            </a:extLst>
          </p:cNvPr>
          <p:cNvSpPr txBox="1">
            <a:spLocks/>
          </p:cNvSpPr>
          <p:nvPr/>
        </p:nvSpPr>
        <p:spPr>
          <a:xfrm>
            <a:off x="3586083" y="1076435"/>
            <a:ext cx="5548312" cy="83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/>
              <a:t>Taus</a:t>
            </a:r>
            <a:r>
              <a:rPr lang="en-US" sz="1200" dirty="0"/>
              <a:t>] Measurement of the tau lepton reconstruction and identification performance in the ATLAS experiment using pp collisions at √s=13 </a:t>
            </a:r>
            <a:r>
              <a:rPr lang="en-US" sz="1200" dirty="0" err="1"/>
              <a:t>TeV</a:t>
            </a:r>
            <a:r>
              <a:rPr lang="en-US" sz="1200" dirty="0"/>
              <a:t>,  ATLAS Collaboration. 2017, ATLAS-CONF-2017-029</a:t>
            </a:r>
            <a:endParaRPr lang="de-DE" sz="120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12466AD-59EE-441B-9DAB-47BC4F35CED2}"/>
              </a:ext>
            </a:extLst>
          </p:cNvPr>
          <p:cNvSpPr txBox="1">
            <a:spLocks/>
          </p:cNvSpPr>
          <p:nvPr/>
        </p:nvSpPr>
        <p:spPr>
          <a:xfrm>
            <a:off x="3924603" y="2045283"/>
            <a:ext cx="4914597" cy="83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/>
              <a:t>MultiLep</a:t>
            </a:r>
            <a:r>
              <a:rPr lang="en-US" sz="1200" dirty="0"/>
              <a:t>] Search for supersymmetry in events with four or more leptons in √s = 13 </a:t>
            </a:r>
            <a:r>
              <a:rPr lang="en-US" sz="1200" dirty="0" err="1"/>
              <a:t>TeV</a:t>
            </a:r>
            <a:r>
              <a:rPr lang="en-US" sz="1200" dirty="0"/>
              <a:t> pp collisions with ATLAS. ATLAS Collaboration. In: Phys. Rev. D98.3 (2018), p. 032009. </a:t>
            </a:r>
            <a:r>
              <a:rPr lang="en-US" sz="1200" dirty="0" err="1"/>
              <a:t>doi</a:t>
            </a:r>
            <a:r>
              <a:rPr lang="en-US" sz="1200" dirty="0"/>
              <a:t>: 10.1103/PhysRevD.98.032009. </a:t>
            </a:r>
            <a:r>
              <a:rPr lang="en-US" sz="1200" dirty="0" err="1"/>
              <a:t>arXiv</a:t>
            </a:r>
            <a:r>
              <a:rPr lang="en-US" sz="1200" dirty="0"/>
              <a:t>: 1804.03602 [hep-ex].</a:t>
            </a:r>
            <a:endParaRPr lang="de-DE" sz="1200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73AD413-3D5B-4BD2-8140-60998C137D06}"/>
              </a:ext>
            </a:extLst>
          </p:cNvPr>
          <p:cNvSpPr txBox="1">
            <a:spLocks/>
          </p:cNvSpPr>
          <p:nvPr/>
        </p:nvSpPr>
        <p:spPr>
          <a:xfrm>
            <a:off x="3709428" y="3139886"/>
            <a:ext cx="5205359" cy="83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/>
              <a:t>Staus</a:t>
            </a:r>
            <a:r>
              <a:rPr lang="en-US" sz="1200" dirty="0"/>
              <a:t> ATLAS] Search for direct </a:t>
            </a:r>
            <a:r>
              <a:rPr lang="en-US" sz="1200" dirty="0" err="1"/>
              <a:t>stau</a:t>
            </a:r>
            <a:r>
              <a:rPr lang="en-US" sz="1200" dirty="0"/>
              <a:t> production in events with two hadronic tau leptons in √s = 13 </a:t>
            </a:r>
            <a:r>
              <a:rPr lang="en-US" sz="1200" dirty="0" err="1"/>
              <a:t>TeV</a:t>
            </a:r>
            <a:r>
              <a:rPr lang="en-US" sz="1200" dirty="0"/>
              <a:t> pp collisions with the ATLAS detector". ATLAS Collaboration, In: ATLAS-CONF-2019- 018, Submitted to PRD with reference number DL12561. </a:t>
            </a:r>
            <a:endParaRPr lang="de-DE" sz="120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C7375C4-71B5-4690-ABF8-529BE77ACAA5}"/>
              </a:ext>
            </a:extLst>
          </p:cNvPr>
          <p:cNvSpPr txBox="1">
            <a:spLocks/>
          </p:cNvSpPr>
          <p:nvPr/>
        </p:nvSpPr>
        <p:spPr>
          <a:xfrm>
            <a:off x="2819400" y="4062301"/>
            <a:ext cx="5205359" cy="83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/>
              <a:t>Staus</a:t>
            </a:r>
            <a:r>
              <a:rPr lang="en-US" sz="1200" dirty="0"/>
              <a:t> CMS] Search for direct tau </a:t>
            </a:r>
            <a:r>
              <a:rPr lang="en-US" sz="1200" dirty="0" err="1"/>
              <a:t>slepton</a:t>
            </a:r>
            <a:r>
              <a:rPr lang="en-US" sz="1200" dirty="0"/>
              <a:t> pair production in proton-proton collisions at √s = 13 </a:t>
            </a:r>
            <a:r>
              <a:rPr lang="en-US" sz="1200" dirty="0" err="1"/>
              <a:t>TeV</a:t>
            </a:r>
            <a:r>
              <a:rPr lang="en-US" sz="1200" dirty="0"/>
              <a:t>. Tech. rep. CMS-PAS-SUS-18-006. Geneva: CERN, 2019. url: http://cds.cern.ch/record/2669190.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7641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7" y="438150"/>
            <a:ext cx="7639467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6242" y="4224916"/>
            <a:ext cx="3149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multi-purpose </a:t>
            </a:r>
            <a:r>
              <a:rPr lang="en-US" dirty="0">
                <a:latin typeface="Palatino"/>
              </a:rPr>
              <a:t>- </a:t>
            </a:r>
            <a:r>
              <a:rPr lang="en-US" dirty="0"/>
              <a:t>4π hermetic  </a:t>
            </a:r>
          </a:p>
          <a:p>
            <a:pPr algn="ctr"/>
            <a:r>
              <a:rPr lang="en-US" dirty="0"/>
              <a:t>forward-backward </a:t>
            </a:r>
          </a:p>
          <a:p>
            <a:pPr algn="ctr"/>
            <a:r>
              <a:rPr lang="en-US" dirty="0"/>
              <a:t>symmetric cylindrical symmetry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70" y="91018"/>
            <a:ext cx="2111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Muon</a:t>
            </a:r>
            <a:r>
              <a:rPr lang="en-US" b="1" dirty="0">
                <a:solidFill>
                  <a:srgbClr val="00B050"/>
                </a:solidFill>
              </a:rPr>
              <a:t> Spectrometer</a:t>
            </a:r>
          </a:p>
          <a:p>
            <a:endParaRPr lang="en-US" sz="200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Precision Tracking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Trigger Chambers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3399" y="3903233"/>
            <a:ext cx="287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Superconducting </a:t>
            </a:r>
          </a:p>
          <a:p>
            <a:pPr algn="r"/>
            <a:r>
              <a:rPr lang="en-US" b="1" dirty="0">
                <a:solidFill>
                  <a:srgbClr val="7030A0"/>
                </a:solidFill>
              </a:rPr>
              <a:t>Magnets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8178"/>
            <a:ext cx="8229600" cy="53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ATLAS Detector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3304222"/>
            <a:ext cx="3115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	</a:t>
            </a:r>
            <a:r>
              <a:rPr lang="en-US" b="1" dirty="0">
                <a:solidFill>
                  <a:srgbClr val="0070C0"/>
                </a:solidFill>
              </a:rPr>
              <a:t> 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Inner Tracker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Silicon pixel detector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  Semiconductor tracker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Transition radiation tracker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7920" y="322064"/>
            <a:ext cx="22422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Calorimeters</a:t>
            </a:r>
          </a:p>
          <a:p>
            <a:pPr algn="r"/>
            <a:endParaRPr lang="en-US" b="1" dirty="0"/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EM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Hadronic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  End-Cap &amp;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  Forward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Tile sampling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HAD calorimeter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309533" y="1047750"/>
            <a:ext cx="3996267" cy="990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17533" y="1619250"/>
            <a:ext cx="2954867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936067" y="2125133"/>
            <a:ext cx="3302001" cy="65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4817533" y="2419351"/>
            <a:ext cx="2607733" cy="540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216401" y="2190751"/>
            <a:ext cx="2895599" cy="17547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140200" y="2269067"/>
            <a:ext cx="2837720" cy="1970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953933" y="2269067"/>
            <a:ext cx="2633135" cy="22267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0" name="Rectangle 1039"/>
          <p:cNvSpPr/>
          <p:nvPr/>
        </p:nvSpPr>
        <p:spPr>
          <a:xfrm>
            <a:off x="3166533" y="4488699"/>
            <a:ext cx="2777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Solenoid 2T axial</a:t>
            </a:r>
          </a:p>
          <a:p>
            <a:pPr algn="r"/>
            <a:r>
              <a:rPr lang="en-US" dirty="0">
                <a:solidFill>
                  <a:srgbClr val="7030A0"/>
                </a:solidFill>
              </a:rPr>
              <a:t>Toroid Air-core 8-coil 4T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3928526" y="2419351"/>
            <a:ext cx="287876" cy="2223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073399" y="2912533"/>
            <a:ext cx="567268" cy="18993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3166533" y="1753225"/>
            <a:ext cx="550334" cy="3058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45733" y="702733"/>
            <a:ext cx="1109134" cy="43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845733" y="855133"/>
            <a:ext cx="440267" cy="43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363133" y="918633"/>
            <a:ext cx="397934" cy="700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9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504" y="1980519"/>
            <a:ext cx="4443982" cy="2441439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000" dirty="0"/>
              <a:t>“Cognition precedes application”</a:t>
            </a:r>
          </a:p>
          <a:p>
            <a:pPr marL="45720" indent="0" algn="ctr">
              <a:buNone/>
            </a:pPr>
            <a:r>
              <a:rPr lang="en-US" dirty="0"/>
              <a:t>Max Planck, 1858-1947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7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" b="2"/>
          <a:stretch/>
        </p:blipFill>
        <p:spPr bwMode="auto">
          <a:xfrm>
            <a:off x="5650990" y="10"/>
            <a:ext cx="3493009" cy="51434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4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Signal Phenomenology in a Nutshell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≪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1600" dirty="0">
                    <a:sym typeface="Symbol"/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≪|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95" y="560723"/>
            <a:ext cx="2880805" cy="429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6306224" y="4857750"/>
            <a:ext cx="2609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Composition-dependent cross-sections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4800" y="3932932"/>
            <a:ext cx="5613090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the EW sector, the mass </a:t>
            </a:r>
            <a:r>
              <a:rPr lang="en-US" sz="1600" dirty="0" err="1"/>
              <a:t>eigenstates</a:t>
            </a:r>
            <a:r>
              <a:rPr lang="en-US" sz="1600" dirty="0"/>
              <a:t> and mixing angles depend principally on the parameters: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SUSY-</a:t>
            </a:r>
            <a:r>
              <a:rPr lang="en-US" sz="1600" dirty="0" err="1"/>
              <a:t>concerving</a:t>
            </a:r>
            <a:r>
              <a:rPr lang="en-US" sz="1600" dirty="0"/>
              <a:t> </a:t>
            </a:r>
            <a:r>
              <a:rPr lang="en-US" sz="1600" dirty="0" err="1"/>
              <a:t>higgsino</a:t>
            </a:r>
            <a:r>
              <a:rPr lang="en-US" sz="1600" dirty="0"/>
              <a:t>-mixing mass μ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 err="1"/>
              <a:t>gaugino</a:t>
            </a:r>
            <a:r>
              <a:rPr lang="en-US" sz="1600" dirty="0"/>
              <a:t> </a:t>
            </a:r>
            <a:r>
              <a:rPr lang="en-US" sz="1600" dirty="0" err="1"/>
              <a:t>Majorana</a:t>
            </a:r>
            <a:r>
              <a:rPr lang="en-US" sz="1600" dirty="0"/>
              <a:t> masses M</a:t>
            </a:r>
            <a:r>
              <a:rPr lang="en-US" sz="1600" baseline="-25000" dirty="0"/>
              <a:t>1</a:t>
            </a:r>
            <a:r>
              <a:rPr lang="en-US" sz="1600" dirty="0"/>
              <a:t> (</a:t>
            </a:r>
            <a:r>
              <a:rPr lang="en-US" sz="1600" dirty="0" err="1"/>
              <a:t>bino</a:t>
            </a:r>
            <a:r>
              <a:rPr lang="en-US" sz="1600" dirty="0"/>
              <a:t>), M</a:t>
            </a:r>
            <a:r>
              <a:rPr lang="en-US" sz="1600" baseline="-25000" dirty="0"/>
              <a:t>2</a:t>
            </a:r>
            <a:r>
              <a:rPr lang="en-US" sz="1600" dirty="0"/>
              <a:t> (wino)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28600" y="590550"/>
            <a:ext cx="4038600" cy="2173932"/>
            <a:chOff x="76200" y="742950"/>
            <a:chExt cx="3705895" cy="1945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943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94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671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71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059632" y="2381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0596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673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673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671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67152" y="16954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67152" y="17716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059632" y="2305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059632" y="2228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67352" y="2000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867352" y="1924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67352" y="1847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8673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29775" y="2457450"/>
              <a:ext cx="532777" cy="206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bino</a:t>
              </a:r>
              <a:r>
                <a:rPr lang="en-US" sz="900" dirty="0"/>
                <a:t> LSP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2047" y="2457450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wino NLSP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6147" y="2457450"/>
              <a:ext cx="8354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higgsino</a:t>
              </a:r>
              <a:r>
                <a:rPr lang="en-US" sz="900" dirty="0"/>
                <a:t> NLSP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35012" y="2457450"/>
              <a:ext cx="10470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bino</a:t>
              </a:r>
              <a:r>
                <a:rPr lang="en-US" sz="900" b="1" dirty="0"/>
                <a:t>/</a:t>
              </a:r>
              <a:r>
                <a:rPr lang="en-US" sz="900" b="1" dirty="0" err="1"/>
                <a:t>higgsino</a:t>
              </a:r>
              <a:r>
                <a:rPr lang="en-US" sz="900" dirty="0"/>
                <a:t> mix</a:t>
              </a:r>
            </a:p>
          </p:txBody>
        </p: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9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7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9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21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232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14" y="752475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182" y="742950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832" y="1409700"/>
              <a:ext cx="5048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6200000">
              <a:off x="-622870" y="1600460"/>
              <a:ext cx="16289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300" dirty="0" err="1"/>
                <a:t>sparticle</a:t>
              </a:r>
              <a:r>
                <a:rPr lang="en-US" sz="900" spc="300" dirty="0"/>
                <a:t>  masses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3232" y="819150"/>
              <a:ext cx="0" cy="171450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231" y="1588851"/>
              <a:ext cx="685800" cy="175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259" y="1916673"/>
              <a:ext cx="685800" cy="19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67200" y="1504950"/>
            <a:ext cx="1782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mass degenerate</a:t>
            </a:r>
          </a:p>
          <a:p>
            <a:r>
              <a:rPr lang="en-US" dirty="0">
                <a:sym typeface="Symbol"/>
              </a:rPr>
              <a:t>triplet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8" idx="0"/>
            <a:endCxn id="23" idx="2"/>
          </p:cNvCxnSpPr>
          <p:nvPr/>
        </p:nvCxnSpPr>
        <p:spPr>
          <a:xfrm flipV="1">
            <a:off x="845513" y="2737356"/>
            <a:ext cx="167687" cy="291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0"/>
            <a:endCxn id="24" idx="2"/>
          </p:cNvCxnSpPr>
          <p:nvPr/>
        </p:nvCxnSpPr>
        <p:spPr>
          <a:xfrm flipV="1">
            <a:off x="1843929" y="2764482"/>
            <a:ext cx="12188" cy="732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0"/>
            <a:endCxn id="25" idx="2"/>
          </p:cNvCxnSpPr>
          <p:nvPr/>
        </p:nvCxnSpPr>
        <p:spPr>
          <a:xfrm flipH="1" flipV="1">
            <a:off x="2765264" y="2764482"/>
            <a:ext cx="72028" cy="34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9" idx="0"/>
            <a:endCxn id="26" idx="2"/>
          </p:cNvCxnSpPr>
          <p:nvPr/>
        </p:nvCxnSpPr>
        <p:spPr>
          <a:xfrm flipH="1" flipV="1">
            <a:off x="3696657" y="2764482"/>
            <a:ext cx="284877" cy="764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Brace 52"/>
          <p:cNvSpPr/>
          <p:nvPr/>
        </p:nvSpPr>
        <p:spPr>
          <a:xfrm>
            <a:off x="4114800" y="1535855"/>
            <a:ext cx="152400" cy="5661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48600" y="2201936"/>
            <a:ext cx="1219200" cy="5984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strong production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629400" y="3954536"/>
            <a:ext cx="845597" cy="369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EW </a:t>
            </a:r>
            <a:r>
              <a:rPr lang="en-US" sz="1100" dirty="0"/>
              <a:t>production</a:t>
            </a:r>
          </a:p>
        </p:txBody>
      </p:sp>
      <p:cxnSp>
        <p:nvCxnSpPr>
          <p:cNvPr id="64" name="Straight Arrow Connector 63"/>
          <p:cNvCxnSpPr>
            <a:stCxn id="61" idx="2"/>
          </p:cNvCxnSpPr>
          <p:nvPr/>
        </p:nvCxnSpPr>
        <p:spPr>
          <a:xfrm flipH="1">
            <a:off x="8153400" y="2800350"/>
            <a:ext cx="304800" cy="346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0"/>
          </p:cNvCxnSpPr>
          <p:nvPr/>
        </p:nvCxnSpPr>
        <p:spPr>
          <a:xfrm flipV="1">
            <a:off x="7052199" y="3638550"/>
            <a:ext cx="110601" cy="315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2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660" y="53579"/>
            <a:ext cx="6902139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RPV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274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335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99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9799" y="666750"/>
            <a:ext cx="6741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Simplified models of with RPC cascade &amp; RPV decay scenarios where the LSP is a </a:t>
            </a:r>
            <a:r>
              <a:rPr lang="en-US" dirty="0" err="1"/>
              <a:t>bino</a:t>
            </a:r>
            <a:r>
              <a:rPr lang="en-US" dirty="0"/>
              <a:t>-like       &amp; prompt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10 ≤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i="1" baseline="-25000" dirty="0" err="1">
                <a:solidFill>
                  <a:schemeClr val="bg2">
                    <a:lumMod val="50000"/>
                  </a:schemeClr>
                </a:solidFill>
              </a:rPr>
              <a:t>LSP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≤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i="1" baseline="-25000" dirty="0" err="1">
                <a:solidFill>
                  <a:schemeClr val="bg2">
                    <a:lumMod val="50000"/>
                  </a:schemeClr>
                </a:solidFill>
              </a:rPr>
              <a:t>NLSP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-10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GeV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 RPV LSP decay is mediated by the lepton-number-violating super-potential term: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81604"/>
            <a:ext cx="228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3150"/>
            <a:ext cx="1647825" cy="50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42577" y="2952750"/>
            <a:ext cx="139602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Yukawa coupling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3199866"/>
            <a:ext cx="257519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Lepton SU(2)-doublet super-field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0" y="2859110"/>
            <a:ext cx="1254895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Lepton singlet </a:t>
            </a:r>
          </a:p>
          <a:p>
            <a:pPr algn="ctr"/>
            <a:r>
              <a:rPr lang="en-US" sz="1400" dirty="0"/>
              <a:t>super-field</a:t>
            </a:r>
          </a:p>
        </p:txBody>
      </p:sp>
      <p:sp>
        <p:nvSpPr>
          <p:cNvPr id="30" name="Bent-Up Arrow 29"/>
          <p:cNvSpPr/>
          <p:nvPr/>
        </p:nvSpPr>
        <p:spPr>
          <a:xfrm>
            <a:off x="4114800" y="2823069"/>
            <a:ext cx="2323921" cy="2479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ent-Up Arrow 36"/>
          <p:cNvSpPr/>
          <p:nvPr/>
        </p:nvSpPr>
        <p:spPr>
          <a:xfrm flipH="1">
            <a:off x="6962962" y="2799786"/>
            <a:ext cx="580838" cy="25188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>
            <a:off x="6553200" y="2799787"/>
            <a:ext cx="182210" cy="3303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09800" y="3733621"/>
            <a:ext cx="6574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Two extreme scenarios of the </a:t>
            </a:r>
            <a:r>
              <a:rPr lang="en-US" i="1" dirty="0" err="1"/>
              <a:t>E</a:t>
            </a:r>
            <a:r>
              <a:rPr lang="en-US" dirty="0" err="1"/>
              <a:t>are</a:t>
            </a:r>
            <a:r>
              <a:rPr lang="en-US" dirty="0"/>
              <a:t> considered with different sensitivity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b="1" dirty="0"/>
              <a:t>LLE12k: </a:t>
            </a:r>
            <a:r>
              <a:rPr lang="en-US" dirty="0" err="1"/>
              <a:t>e,μ</a:t>
            </a:r>
            <a:r>
              <a:rPr lang="en-US" dirty="0"/>
              <a:t> - enriched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b="1" dirty="0"/>
              <a:t>LLEi33: </a:t>
            </a:r>
            <a:r>
              <a:rPr lang="en-US" dirty="0"/>
              <a:t>τ-favored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72" y="2371430"/>
            <a:ext cx="1202077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5" y="2371430"/>
            <a:ext cx="1202075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4771" y="1428750"/>
            <a:ext cx="1872629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m-degenerate wino-like NLSP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6528" y="3148340"/>
            <a:ext cx="1608133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m-degenerate                  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3893" y="4824740"/>
            <a:ext cx="1701107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err="1"/>
              <a:t>gluino</a:t>
            </a:r>
            <a:r>
              <a:rPr lang="en-US" sz="1100" dirty="0"/>
              <a:t> pair-produced NLSP</a:t>
            </a: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91639"/>
            <a:ext cx="353833" cy="19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51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RPC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742950"/>
                <a:ext cx="6019800" cy="4318575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RPC scenarios with light                       </a:t>
                </a:r>
                <a:r>
                  <a:rPr lang="en-US" dirty="0" err="1"/>
                  <a:t>higgsino</a:t>
                </a:r>
                <a:r>
                  <a:rPr lang="en-US" dirty="0"/>
                  <a:t> states are well motivated by naturalness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sz="7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General Gauge Mediated (GGM) SUSY models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is nearly massless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opportunity to study light </a:t>
                </a:r>
                <a:r>
                  <a:rPr lang="en-US" dirty="0" err="1">
                    <a:solidFill>
                      <a:srgbClr val="0070C0"/>
                    </a:solidFill>
                  </a:rPr>
                  <a:t>higgsinos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7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Experimentally challenging, as members of the </a:t>
                </a:r>
                <a:r>
                  <a:rPr lang="en-US" dirty="0" err="1"/>
                  <a:t>higgsino</a:t>
                </a:r>
                <a:r>
                  <a:rPr lang="en-US" dirty="0"/>
                  <a:t> triplet are close in mass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low-momentum decay products</a:t>
                </a:r>
              </a:p>
              <a:p>
                <a:pPr marL="0" indent="0">
                  <a:buNone/>
                </a:pPr>
                <a:endParaRPr lang="en-US" sz="8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Decays of the </a:t>
                </a:r>
                <a:r>
                  <a:rPr lang="en-US" dirty="0" err="1"/>
                  <a:t>higgsinos</a:t>
                </a:r>
                <a:r>
                  <a:rPr lang="en-US" dirty="0"/>
                  <a:t> to the LSP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lead to on-shell Z/h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decay products that can be eventually reconstructed</a:t>
                </a:r>
              </a:p>
              <a:p>
                <a:pPr marL="0" indent="0">
                  <a:buNone/>
                </a:pPr>
                <a:endParaRPr lang="en-US" sz="8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         	   is set as a free parameter in final states with 4</a:t>
                </a:r>
                <a:r>
                  <a:rPr lang="en-US" dirty="0">
                    <a:latin typeface="Mistral"/>
                  </a:rPr>
                  <a:t>l</a:t>
                </a:r>
                <a:r>
                  <a:rPr lang="en-US" dirty="0"/>
                  <a:t> + Z candidate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742950"/>
                <a:ext cx="6019800" cy="4318575"/>
              </a:xfrm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66750"/>
            <a:ext cx="2743200" cy="176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71750"/>
            <a:ext cx="2743200" cy="176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882465" y="666750"/>
            <a:ext cx="0" cy="38862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2414" y="4400550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on-shell</a:t>
            </a:r>
          </a:p>
          <a:p>
            <a:pPr algn="ctr"/>
            <a:r>
              <a:rPr lang="en-US" sz="1600" dirty="0"/>
              <a:t>Z/h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3352" y="4400550"/>
            <a:ext cx="1318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off-shell</a:t>
            </a:r>
          </a:p>
          <a:p>
            <a:pPr algn="ctr"/>
            <a:r>
              <a:rPr lang="en-US" sz="1600" dirty="0"/>
              <a:t>gauge bosons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14859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90575"/>
            <a:ext cx="914400" cy="23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238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Signal Phenomenology in a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≪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1600" dirty="0">
                    <a:sym typeface="Symbol"/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≪|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95" y="560723"/>
            <a:ext cx="2880805" cy="429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6306224" y="4857750"/>
            <a:ext cx="2609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Composition-dependent cross-sections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4800" y="3932932"/>
            <a:ext cx="5613090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the EW sector, the mass </a:t>
            </a:r>
            <a:r>
              <a:rPr lang="en-US" sz="1600" dirty="0" err="1"/>
              <a:t>eigenstates</a:t>
            </a:r>
            <a:r>
              <a:rPr lang="en-US" sz="1600" dirty="0"/>
              <a:t> and mixing angles depend principally on the parameters: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SUSY-</a:t>
            </a:r>
            <a:r>
              <a:rPr lang="en-US" sz="1600" dirty="0" err="1"/>
              <a:t>concerving</a:t>
            </a:r>
            <a:r>
              <a:rPr lang="en-US" sz="1600" dirty="0"/>
              <a:t> </a:t>
            </a:r>
            <a:r>
              <a:rPr lang="en-US" sz="1600" dirty="0" err="1"/>
              <a:t>higgsino</a:t>
            </a:r>
            <a:r>
              <a:rPr lang="en-US" sz="1600" dirty="0"/>
              <a:t>-mixing mass μ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 err="1"/>
              <a:t>gaugino</a:t>
            </a:r>
            <a:r>
              <a:rPr lang="en-US" sz="1600" dirty="0"/>
              <a:t> </a:t>
            </a:r>
            <a:r>
              <a:rPr lang="en-US" sz="1600" dirty="0" err="1"/>
              <a:t>Majorana</a:t>
            </a:r>
            <a:r>
              <a:rPr lang="en-US" sz="1600" dirty="0"/>
              <a:t> masses M</a:t>
            </a:r>
            <a:r>
              <a:rPr lang="en-US" sz="1600" baseline="-25000" dirty="0"/>
              <a:t>1</a:t>
            </a:r>
            <a:r>
              <a:rPr lang="en-US" sz="1600" dirty="0"/>
              <a:t> (</a:t>
            </a:r>
            <a:r>
              <a:rPr lang="en-US" sz="1600" dirty="0" err="1"/>
              <a:t>bino</a:t>
            </a:r>
            <a:r>
              <a:rPr lang="en-US" sz="1600" dirty="0"/>
              <a:t>), M</a:t>
            </a:r>
            <a:r>
              <a:rPr lang="en-US" sz="1600" baseline="-25000" dirty="0"/>
              <a:t>2</a:t>
            </a:r>
            <a:r>
              <a:rPr lang="en-US" sz="1600" dirty="0"/>
              <a:t> (wino)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28600" y="590550"/>
            <a:ext cx="4038600" cy="2173932"/>
            <a:chOff x="76200" y="742950"/>
            <a:chExt cx="3705895" cy="1945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943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94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671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71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059632" y="2381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0596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673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673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671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67152" y="16954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67152" y="17716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059632" y="2305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059632" y="2228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67352" y="2000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867352" y="1924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67352" y="1847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8673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29775" y="2457450"/>
              <a:ext cx="532777" cy="206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bino</a:t>
              </a:r>
              <a:r>
                <a:rPr lang="en-US" sz="900" dirty="0"/>
                <a:t> LSP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2047" y="2457450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wino NLSP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6147" y="2457450"/>
              <a:ext cx="8354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higgsino</a:t>
              </a:r>
              <a:r>
                <a:rPr lang="en-US" sz="900" dirty="0"/>
                <a:t> NLSP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35012" y="2457450"/>
              <a:ext cx="10470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bino</a:t>
              </a:r>
              <a:r>
                <a:rPr lang="en-US" sz="900" b="1" dirty="0"/>
                <a:t>/</a:t>
              </a:r>
              <a:r>
                <a:rPr lang="en-US" sz="900" b="1" dirty="0" err="1"/>
                <a:t>higgsino</a:t>
              </a:r>
              <a:r>
                <a:rPr lang="en-US" sz="900" dirty="0"/>
                <a:t> mix</a:t>
              </a:r>
            </a:p>
          </p:txBody>
        </p: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9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7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9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21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232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14" y="752475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182" y="742950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832" y="1409700"/>
              <a:ext cx="5048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6200000">
              <a:off x="-622870" y="1600460"/>
              <a:ext cx="16289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300" dirty="0" err="1"/>
                <a:t>sparticle</a:t>
              </a:r>
              <a:r>
                <a:rPr lang="en-US" sz="900" spc="300" dirty="0"/>
                <a:t>  masses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3232" y="819150"/>
              <a:ext cx="0" cy="171450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231" y="1588851"/>
              <a:ext cx="685800" cy="175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259" y="1916673"/>
              <a:ext cx="685800" cy="19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67200" y="1504950"/>
            <a:ext cx="1782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mass degenerate</a:t>
            </a:r>
          </a:p>
          <a:p>
            <a:r>
              <a:rPr lang="en-US" dirty="0">
                <a:sym typeface="Symbol"/>
              </a:rPr>
              <a:t>triplet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8" idx="0"/>
            <a:endCxn id="23" idx="2"/>
          </p:cNvCxnSpPr>
          <p:nvPr/>
        </p:nvCxnSpPr>
        <p:spPr>
          <a:xfrm flipV="1">
            <a:off x="845513" y="2737356"/>
            <a:ext cx="167687" cy="291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0"/>
            <a:endCxn id="24" idx="2"/>
          </p:cNvCxnSpPr>
          <p:nvPr/>
        </p:nvCxnSpPr>
        <p:spPr>
          <a:xfrm flipV="1">
            <a:off x="1843929" y="2764482"/>
            <a:ext cx="12188" cy="732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0"/>
            <a:endCxn id="25" idx="2"/>
          </p:cNvCxnSpPr>
          <p:nvPr/>
        </p:nvCxnSpPr>
        <p:spPr>
          <a:xfrm flipH="1" flipV="1">
            <a:off x="2765264" y="2764482"/>
            <a:ext cx="72028" cy="34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9" idx="0"/>
            <a:endCxn id="26" idx="2"/>
          </p:cNvCxnSpPr>
          <p:nvPr/>
        </p:nvCxnSpPr>
        <p:spPr>
          <a:xfrm flipH="1" flipV="1">
            <a:off x="3696657" y="2764482"/>
            <a:ext cx="284877" cy="764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Brace 52"/>
          <p:cNvSpPr/>
          <p:nvPr/>
        </p:nvSpPr>
        <p:spPr>
          <a:xfrm>
            <a:off x="4114800" y="1535855"/>
            <a:ext cx="152400" cy="5661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48600" y="2201936"/>
            <a:ext cx="1219200" cy="5984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strong production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629400" y="3954536"/>
            <a:ext cx="845597" cy="369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EW </a:t>
            </a:r>
            <a:r>
              <a:rPr lang="en-US" sz="1100" dirty="0"/>
              <a:t>production</a:t>
            </a:r>
          </a:p>
        </p:txBody>
      </p:sp>
      <p:cxnSp>
        <p:nvCxnSpPr>
          <p:cNvPr id="64" name="Straight Arrow Connector 63"/>
          <p:cNvCxnSpPr>
            <a:stCxn id="61" idx="2"/>
          </p:cNvCxnSpPr>
          <p:nvPr/>
        </p:nvCxnSpPr>
        <p:spPr>
          <a:xfrm flipH="1">
            <a:off x="8153400" y="2800350"/>
            <a:ext cx="304800" cy="346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0"/>
          </p:cNvCxnSpPr>
          <p:nvPr/>
        </p:nvCxnSpPr>
        <p:spPr>
          <a:xfrm flipV="1">
            <a:off x="7052199" y="3638550"/>
            <a:ext cx="110601" cy="315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89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Search Regions &amp; Backgrounds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150"/>
            <a:ext cx="3838575" cy="2762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470748"/>
                  </p:ext>
                </p:extLst>
              </p:nvPr>
            </p:nvGraphicFramePr>
            <p:xfrm>
              <a:off x="485775" y="3452654"/>
              <a:ext cx="8458199" cy="1467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42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58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8660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515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068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Background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Lepton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Physics Processes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068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Irreducible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prompt &amp; genuinely isolated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𝑍𝑍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𝑊𝑊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𝑡𝑊𝑍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𝑉𝑉𝑍</m:t>
                              </m:r>
                            </m:oMath>
                          </a14:m>
                          <a:r>
                            <a:rPr lang="en-US" sz="14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dirty="0" err="1"/>
                            <a:t>tW</a:t>
                          </a:r>
                          <a:r>
                            <a:rPr lang="en-US" sz="1400" dirty="0"/>
                            <a:t>, Higgs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689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</a:rPr>
                            <a:t>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non-prompt or non-isolated or </a:t>
                          </a:r>
                          <a:r>
                            <a:rPr lang="en-US" sz="1400" dirty="0" err="1"/>
                            <a:t>mis</a:t>
                          </a:r>
                          <a:r>
                            <a:rPr lang="en-US" sz="1400" dirty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dirty="0"/>
                            <a:t>W,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dirty="0"/>
                            <a:t>, </a:t>
                          </a:r>
                          <a:r>
                            <a:rPr lang="en-US" sz="1400" dirty="0" err="1"/>
                            <a:t>Z+jets</a:t>
                          </a:r>
                          <a:r>
                            <a:rPr lang="en-US" sz="1400" dirty="0"/>
                            <a:t>, WZ, WW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Data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470748"/>
                  </p:ext>
                </p:extLst>
              </p:nvPr>
            </p:nvGraphicFramePr>
            <p:xfrm>
              <a:off x="485775" y="3452654"/>
              <a:ext cx="8458199" cy="1467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42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58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8660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515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068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Background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Lepton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Physics Processes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Irreducible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prompt &amp; genuinely isolated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79819" t="-83721" r="-36281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</a:rPr>
                            <a:t>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non-prompt or non-isolated or </a:t>
                          </a:r>
                          <a:r>
                            <a:rPr lang="en-US" sz="1400" dirty="0" err="1"/>
                            <a:t>mis</a:t>
                          </a:r>
                          <a:r>
                            <a:rPr lang="en-US" sz="1400" dirty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79819" t="-185882" r="-36281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Data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/>
          <p:cNvGraphicFramePr/>
          <p:nvPr>
            <p:extLst/>
          </p:nvPr>
        </p:nvGraphicFramePr>
        <p:xfrm>
          <a:off x="457200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3356768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6324600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1380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82677"/>
            <a:ext cx="8229600" cy="727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are consistent with the SM expectations within a local significance of at most 2.3σ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4-Lepton Results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19150"/>
            <a:ext cx="335471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96" y="819150"/>
            <a:ext cx="335471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7054" y="858619"/>
            <a:ext cx="140134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SR0A &amp; SR0B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858619"/>
            <a:ext cx="11430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SR2</a:t>
            </a:r>
          </a:p>
        </p:txBody>
      </p:sp>
    </p:spTree>
    <p:extLst>
      <p:ext uri="{BB962C8B-B14F-4D97-AF65-F5344CB8AC3E}">
        <p14:creationId xmlns:p14="http://schemas.microsoft.com/office/powerpoint/2010/main" val="3009665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3826982" cy="279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24" y="689187"/>
            <a:ext cx="3825476" cy="279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38" y="53579"/>
            <a:ext cx="8602862" cy="536971"/>
          </a:xfrm>
        </p:spPr>
        <p:txBody>
          <a:bodyPr>
            <a:no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Interpretation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3700753"/>
            <a:ext cx="36576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Signal model excluded at 95% CL (CL</a:t>
            </a:r>
            <a:r>
              <a:rPr lang="en-US" baseline="-25000" dirty="0"/>
              <a:t>s</a:t>
            </a:r>
            <a:r>
              <a:rPr lang="en-US" dirty="0"/>
              <a:t> of the </a:t>
            </a:r>
            <a:r>
              <a:rPr lang="en-US" dirty="0" err="1"/>
              <a:t>s+b</a:t>
            </a:r>
            <a:r>
              <a:rPr lang="en-US" dirty="0"/>
              <a:t> hypothesis &lt; 0.05)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2587" y="689186"/>
            <a:ext cx="1479213" cy="6633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RPV Wino NLSP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0391" y="706218"/>
                <a:ext cx="1139191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RPV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NLSP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1" y="706218"/>
                <a:ext cx="113919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16200000">
                <a:off x="1436606" y="2267953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36606" y="2267953"/>
                <a:ext cx="665952" cy="2616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6200000">
                <a:off x="7125854" y="2144076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25854" y="2144076"/>
                <a:ext cx="640303" cy="261610"/>
              </a:xfrm>
              <a:prstGeom prst="rect">
                <a:avLst/>
              </a:prstGeom>
              <a:blipFill rotWithShape="1">
                <a:blip r:embed="rId6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5632219" y="2336569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32219" y="2336569"/>
                <a:ext cx="665952" cy="261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rot="16200000">
                <a:off x="2553853" y="2097114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53853" y="2097114"/>
                <a:ext cx="640303" cy="261610"/>
              </a:xfrm>
              <a:prstGeom prst="rect">
                <a:avLst/>
              </a:prstGeom>
              <a:blipFill rotWithShape="1">
                <a:blip r:embed="rId8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5582" y="3760218"/>
                <a:ext cx="3657600" cy="13261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dirty="0"/>
                  <a:t>Exclusion limits extend to very high masses due to high lepton multiplicity </a:t>
                </a:r>
              </a:p>
              <a:p>
                <a:r>
                  <a:rPr lang="en-US" sz="1600" dirty="0"/>
                  <a:t> </a:t>
                </a:r>
              </a:p>
              <a:p>
                <a:r>
                  <a:rPr lang="en-US" sz="1600" dirty="0">
                    <a:sym typeface="Symbol"/>
                  </a:rPr>
                  <a:t> </a:t>
                </a:r>
                <a:r>
                  <a:rPr lang="en-US" sz="1600" dirty="0"/>
                  <a:t>x2 mass reach in the upper limits w.r.t. the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sz="1600" dirty="0"/>
                  <a:t>=7,8 </a:t>
                </a:r>
                <a:r>
                  <a:rPr lang="en-US" sz="1600" dirty="0" err="1"/>
                  <a:t>TeV</a:t>
                </a:r>
                <a:r>
                  <a:rPr lang="en-US" sz="1600" dirty="0"/>
                  <a:t> analysis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2" y="3760218"/>
                <a:ext cx="3657600" cy="1326132"/>
              </a:xfrm>
              <a:prstGeom prst="rect">
                <a:avLst/>
              </a:prstGeom>
              <a:blipFill rotWithShape="1">
                <a:blip r:embed="rId9"/>
                <a:stretch>
                  <a:fillRect l="-497" t="-452" b="-4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7691B37-12B9-4313-A7C3-A18E7CC5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71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6324600" cy="53697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Stau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searches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666750"/>
                <a:ext cx="6477000" cy="3124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Mass of lightest 3</a:t>
                </a:r>
                <a:r>
                  <a:rPr lang="en-US" baseline="30000" dirty="0"/>
                  <a:t>rd</a:t>
                </a:r>
                <a:r>
                  <a:rPr lang="en-US" dirty="0"/>
                  <a:t>-generation </a:t>
                </a:r>
                <a:r>
                  <a:rPr lang="en-US" dirty="0" err="1"/>
                  <a:t>sparticles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should be ~</a:t>
                </a:r>
                <a:r>
                  <a:rPr lang="en-US" dirty="0">
                    <a:latin typeface="Freestyle Script" pitchFamily="66" charset="0"/>
                  </a:rPr>
                  <a:t>O</a:t>
                </a:r>
                <a:r>
                  <a:rPr lang="en-US" dirty="0"/>
                  <a:t>(100 </a:t>
                </a:r>
                <a:r>
                  <a:rPr lang="en-US" dirty="0" err="1"/>
                  <a:t>GeV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- </a:t>
                </a:r>
                <a:r>
                  <a:rPr lang="en-US" sz="2600" dirty="0">
                    <a:solidFill>
                      <a:srgbClr val="0070C0"/>
                    </a:solidFill>
                  </a:rPr>
                  <a:t>arguments suggested by Naturalness to protect </a:t>
                </a:r>
                <a:r>
                  <a:rPr lang="en-US" sz="2600" dirty="0" err="1">
                    <a:solidFill>
                      <a:srgbClr val="0070C0"/>
                    </a:solidFill>
                  </a:rPr>
                  <a:t>m</a:t>
                </a:r>
                <a:r>
                  <a:rPr lang="en-US" sz="2600" baseline="-25000" dirty="0" err="1">
                    <a:solidFill>
                      <a:srgbClr val="0070C0"/>
                    </a:solidFill>
                  </a:rPr>
                  <a:t>H</a:t>
                </a:r>
                <a:r>
                  <a:rPr lang="en-US" sz="2600" dirty="0">
                    <a:solidFill>
                      <a:srgbClr val="0070C0"/>
                    </a:solidFill>
                  </a:rPr>
                  <a:t> from </a:t>
                </a:r>
                <a:r>
                  <a:rPr lang="en-US" sz="2600" dirty="0" err="1">
                    <a:solidFill>
                      <a:srgbClr val="0070C0"/>
                    </a:solidFill>
                  </a:rPr>
                  <a:t>quadratically</a:t>
                </a:r>
                <a:r>
                  <a:rPr lang="en-US" sz="2600" dirty="0">
                    <a:solidFill>
                      <a:srgbClr val="0070C0"/>
                    </a:solidFill>
                  </a:rPr>
                  <a:t> divergent quantum corrections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Models with light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/>
                  <a:t> are consistent with current matter data from cosmological observations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In the context of </a:t>
                </a:r>
                <a:r>
                  <a:rPr lang="en-US" dirty="0" err="1"/>
                  <a:t>pMSSM</a:t>
                </a:r>
                <a:r>
                  <a:rPr lang="en-US" dirty="0"/>
                  <a:t>, EW production of direct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’s becomes dominant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are heavy (     is </a:t>
                </a:r>
                <a:r>
                  <a:rPr lang="en-US" dirty="0" err="1"/>
                  <a:t>bino</a:t>
                </a:r>
                <a:r>
                  <a:rPr lang="en-US" dirty="0"/>
                  <a:t>-like):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66750"/>
                <a:ext cx="6477000" cy="3124200"/>
              </a:xfrm>
              <a:blipFill>
                <a:blip r:embed="rId3"/>
                <a:stretch>
                  <a:fillRect l="-1695" t="-13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9525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1809750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3495675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45332"/>
            <a:ext cx="2914650" cy="10382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3028950"/>
            <a:ext cx="182880" cy="28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81450" y="3790950"/>
            <a:ext cx="2287806" cy="10926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Simplified model with </a:t>
            </a:r>
          </a:p>
          <a:p>
            <a:r>
              <a:rPr lang="en-US" dirty="0" err="1"/>
              <a:t>stau</a:t>
            </a:r>
            <a:r>
              <a:rPr lang="en-US" dirty="0"/>
              <a:t> mixing</a:t>
            </a:r>
          </a:p>
          <a:p>
            <a:endParaRPr lang="en-US" sz="1100" dirty="0"/>
          </a:p>
          <a:p>
            <a:endParaRPr lang="en-US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83507"/>
            <a:ext cx="17716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05600" y="38100"/>
            <a:ext cx="2353733" cy="344805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05600" y="3562350"/>
            <a:ext cx="2353733" cy="1543050"/>
          </a:xfrm>
          <a:prstGeom prst="rect">
            <a:avLst/>
          </a:prstGeom>
          <a:noFill/>
          <a:ln>
            <a:solidFill>
              <a:srgbClr val="6699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6848"/>
            <a:ext cx="5257800" cy="4758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419600" y="1200150"/>
            <a:ext cx="76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3F7C96C7-6BAC-4E43-B291-E33827C4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</p:spPr>
        <p:txBody>
          <a:bodyPr/>
          <a:lstStyle/>
          <a:p>
            <a:fld id="{2BCB8F09-F465-4900-96AC-E8D7F8736D7A}" type="slidenum">
              <a:rPr lang="en-US" smtClean="0"/>
              <a:t>5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76C445-3404-45A2-AB55-78696AD15DCA}"/>
              </a:ext>
            </a:extLst>
          </p:cNvPr>
          <p:cNvSpPr/>
          <p:nvPr/>
        </p:nvSpPr>
        <p:spPr>
          <a:xfrm>
            <a:off x="76200" y="0"/>
            <a:ext cx="6839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The Triumph </a:t>
            </a:r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of</a:t>
            </a:r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the</a:t>
            </a:r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Standard Model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1100FD-D8AA-47FA-AF81-BFEE67F3D655}"/>
              </a:ext>
            </a:extLst>
          </p:cNvPr>
          <p:cNvSpPr txBox="1"/>
          <p:nvPr/>
        </p:nvSpPr>
        <p:spPr>
          <a:xfrm>
            <a:off x="6096000" y="1428750"/>
            <a:ext cx="2667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Knowing the name of something…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Knowing something…</a:t>
            </a:r>
          </a:p>
          <a:p>
            <a:endParaRPr lang="de-DE" dirty="0"/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R. Feynman</a:t>
            </a:r>
          </a:p>
        </p:txBody>
      </p:sp>
    </p:spTree>
    <p:extLst>
      <p:ext uri="{BB962C8B-B14F-4D97-AF65-F5344CB8AC3E}">
        <p14:creationId xmlns:p14="http://schemas.microsoft.com/office/powerpoint/2010/main" val="38313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550"/>
            <a:ext cx="3525512" cy="4723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6</a:t>
            </a:fld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06134"/>
            <a:ext cx="4055747" cy="38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4673084"/>
            <a:ext cx="67197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1741" y="4261434"/>
            <a:ext cx="67197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66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6737"/>
            <a:ext cx="5715000" cy="401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3900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3731" y="4031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66" y="3062100"/>
            <a:ext cx="843560" cy="13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71326" y="368870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8129" y="30640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τ</a:t>
            </a:r>
            <a:r>
              <a:rPr lang="en-US" baseline="36000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48600" y="30621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τ</a:t>
            </a:r>
            <a:r>
              <a:rPr lang="en-US" baseline="36000" dirty="0">
                <a:solidFill>
                  <a:srgbClr val="0070C0"/>
                </a:solidFill>
              </a:rPr>
              <a:t>-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429000" y="1428750"/>
            <a:ext cx="3657066" cy="1143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429002" y="3028952"/>
            <a:ext cx="3977672" cy="15478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158910" y="1335932"/>
            <a:ext cx="2819400" cy="324083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62" y="3598069"/>
            <a:ext cx="34290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7</a:t>
            </a:fld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2D0927B-19C5-41F4-B800-602E258563A1}"/>
              </a:ext>
            </a:extLst>
          </p:cNvPr>
          <p:cNvSpPr/>
          <p:nvPr/>
        </p:nvSpPr>
        <p:spPr>
          <a:xfrm>
            <a:off x="121444" y="475309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 action="ppaction://hlinksldjump"/>
              </a:rPr>
              <a:t>Higgs </a:t>
            </a:r>
            <a:r>
              <a:rPr lang="de-DE" dirty="0">
                <a:hlinkClick r:id="rId6" action="ppaction://hlinksldjump"/>
              </a:rPr>
              <a:t>🔗</a:t>
            </a:r>
            <a:r>
              <a:rPr lang="en-US" dirty="0"/>
              <a:t> 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410C08E-010A-40E9-A11F-13089C4B34E5}"/>
                  </a:ext>
                </a:extLst>
              </p:cNvPr>
              <p:cNvSpPr txBox="1"/>
              <p:nvPr/>
            </p:nvSpPr>
            <p:spPr>
              <a:xfrm>
                <a:off x="6327821" y="2434356"/>
                <a:ext cx="2584169" cy="386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dirty="0"/>
                  <a:t> + …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410C08E-010A-40E9-A11F-13089C4B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21" y="2434356"/>
                <a:ext cx="2584169" cy="386068"/>
              </a:xfrm>
              <a:prstGeom prst="rect">
                <a:avLst/>
              </a:prstGeom>
              <a:blipFill>
                <a:blip r:embed="rId7"/>
                <a:stretch>
                  <a:fillRect l="-1415" t="-12500" r="-4953" b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516097" y="2276475"/>
            <a:ext cx="332504" cy="618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2" name="Rectangle 7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5" name="Rectangle 7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4800" y="1657350"/>
            <a:ext cx="2739267" cy="1367148"/>
          </a:xfrm>
          <a:prstGeom prst="rect">
            <a:avLst/>
          </a:prstGeo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marL="4572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“Application rectifies cognition”</a:t>
            </a:r>
          </a:p>
        </p:txBody>
      </p:sp>
      <p:pic>
        <p:nvPicPr>
          <p:cNvPr id="2052" name="Picture 4" descr="https://lh5.googleusercontent.com/oRoJFTRyyjSG7X58qtvzz5ukCDB6jJifLSpPay9BhbpZ2B4aq71LnQ30DU-QVSgOQQKL2J-qKgNb_nKtg8_tflP18bQKqZS65vq8_zbF4E933EmDxxeCeOLSfy-HjFRvVPbDM5-wTL8">
            <a:extLst>
              <a:ext uri="{FF2B5EF4-FFF2-40B4-BE49-F238E27FC236}">
                <a16:creationId xmlns:a16="http://schemas.microsoft.com/office/drawing/2014/main" id="{A89DACF3-FF63-4157-AF13-E217DAEF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r="5306" b="4"/>
          <a:stretch/>
        </p:blipFill>
        <p:spPr bwMode="auto">
          <a:xfrm>
            <a:off x="3486925" y="10"/>
            <a:ext cx="2831579" cy="197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Ein Bild, das drinnen, Gebäude, Decke, Boden enthält.&#10;&#10;Automatisch generierte Beschreibu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7" r="-1" b="-1"/>
          <a:stretch/>
        </p:blipFill>
        <p:spPr bwMode="auto">
          <a:xfrm>
            <a:off x="3486925" y="1990394"/>
            <a:ext cx="5653277" cy="31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25224" y="3181350"/>
            <a:ext cx="2739267" cy="830997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Mankind’s most powerful tool to probe physics at the </a:t>
            </a:r>
            <a:r>
              <a:rPr lang="en-US" sz="1600" dirty="0" err="1"/>
              <a:t>TeV</a:t>
            </a:r>
            <a:r>
              <a:rPr lang="en-US" sz="1600" dirty="0"/>
              <a:t> scale, 2008-2040 </a:t>
            </a:r>
          </a:p>
        </p:txBody>
      </p:sp>
      <p:pic>
        <p:nvPicPr>
          <p:cNvPr id="19458" name="Picture 2" descr="Ein Bild, das Text, Karte enthält.&#10;&#10;Automatisch generierte Beschreibu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" b="2297"/>
          <a:stretch/>
        </p:blipFill>
        <p:spPr bwMode="auto">
          <a:xfrm>
            <a:off x="6343521" y="-11902"/>
            <a:ext cx="2781924" cy="200229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8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BCB8F09-F465-4900-96AC-E8D7F8736D7A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700"/>
          </a:p>
        </p:txBody>
      </p:sp>
      <p:pic>
        <p:nvPicPr>
          <p:cNvPr id="5122" name="Picture 2" descr="Ein Bild, das LEGO, Spielzeug enthält.&#10;&#10;Automatisch generierte Beschreibun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2" b="3"/>
          <a:stretch/>
        </p:blipFill>
        <p:spPr bwMode="auto">
          <a:xfrm>
            <a:off x="3490913" y="0"/>
            <a:ext cx="5653087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F8F3C-164D-40FD-9663-3BEF15C393C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41167"/>
            <a:ext cx="3352800" cy="361658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Multi-purpose detector</a:t>
            </a:r>
          </a:p>
          <a:p>
            <a:pPr marL="57150"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Giant, symmetric, 4π hermetic</a:t>
            </a:r>
          </a:p>
          <a:p>
            <a:pPr marL="57150"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Highly data-taking efficiency</a:t>
            </a:r>
          </a:p>
          <a:p>
            <a:pPr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Excellent particle identification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e, μ, τ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b, c flavor jets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q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uark/gluon jets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π, K, ρ, J/ψ,…</a:t>
            </a:r>
          </a:p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buNone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Precise reconstruction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missing energy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quark</a:t>
            </a:r>
          </a:p>
          <a:p>
            <a:pPr marL="285750" indent="-228600" algn="l" defTabSz="9144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W, Z, 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9544AC-96DC-4465-BDE4-9C4FD6D6FC81}"/>
              </a:ext>
            </a:extLst>
          </p:cNvPr>
          <p:cNvSpPr/>
          <p:nvPr/>
        </p:nvSpPr>
        <p:spPr>
          <a:xfrm>
            <a:off x="457200" y="40838"/>
            <a:ext cx="228351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The ATLAS</a:t>
            </a:r>
          </a:p>
          <a:p>
            <a:pPr algn="ctr"/>
            <a:r>
              <a:rPr lang="de-DE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36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Detector</a:t>
            </a:r>
            <a:endParaRPr lang="de-DE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2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2922</Words>
  <Application>Microsoft Office PowerPoint</Application>
  <PresentationFormat>Bildschirmpräsentation (16:9)</PresentationFormat>
  <Paragraphs>603</Paragraphs>
  <Slides>47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DINPro</vt:lpstr>
      <vt:lpstr>Freestyle Script</vt:lpstr>
      <vt:lpstr>Georgia</vt:lpstr>
      <vt:lpstr>Gill Sans MT</vt:lpstr>
      <vt:lpstr>Mistral</vt:lpstr>
      <vt:lpstr>Palatino</vt:lpstr>
      <vt:lpstr>Symbol</vt:lpstr>
      <vt:lpstr>Wingdings</vt:lpstr>
      <vt:lpstr>Paket</vt:lpstr>
      <vt:lpstr>Search for supersymmetry in Multilepton and tau final states with the atlas detector at the LHC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References</vt:lpstr>
      <vt:lpstr>PowerPoint-Präsentation</vt:lpstr>
      <vt:lpstr>Signal Phenomenology in a Nutshell</vt:lpstr>
      <vt:lpstr>RPV Scenarios</vt:lpstr>
      <vt:lpstr>RPC Scenarios</vt:lpstr>
      <vt:lpstr>Signal Phenomenology in a Nutshell</vt:lpstr>
      <vt:lpstr>Search Regions &amp; Backgrounds</vt:lpstr>
      <vt:lpstr>4-Lepton Results</vt:lpstr>
      <vt:lpstr>Results Interpretation</vt:lpstr>
      <vt:lpstr>Stau searches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for supersymmetry in Multilepton and tau final states with the atlas detector at the LHC </dc:title>
  <dc:creator>Zinonas Zinonos</dc:creator>
  <cp:lastModifiedBy>Zinonas Zinonos</cp:lastModifiedBy>
  <cp:revision>12</cp:revision>
  <dcterms:created xsi:type="dcterms:W3CDTF">2019-12-11T21:15:02Z</dcterms:created>
  <dcterms:modified xsi:type="dcterms:W3CDTF">2019-12-12T12:05:23Z</dcterms:modified>
</cp:coreProperties>
</file>